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25" autoAdjust="0"/>
    <p:restoredTop sz="86458" autoAdjust="0"/>
  </p:normalViewPr>
  <p:slideViewPr>
    <p:cSldViewPr snapToGrid="0" snapToObjects="1">
      <p:cViewPr varScale="1">
        <p:scale>
          <a:sx n="87" d="100"/>
          <a:sy n="87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For all Your goodness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will keep on singing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Ten thousand reasons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for my heart to find</a:t>
            </a:r>
          </a:p>
        </p:txBody>
      </p:sp>
    </p:spTree>
    <p:extLst>
      <p:ext uri="{BB962C8B-B14F-4D97-AF65-F5344CB8AC3E}">
        <p14:creationId xmlns:p14="http://schemas.microsoft.com/office/powerpoint/2010/main" val="366708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Bless the Lord, 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 His holy name</a:t>
            </a:r>
          </a:p>
        </p:txBody>
      </p:sp>
    </p:spTree>
    <p:extLst>
      <p:ext uri="{BB962C8B-B14F-4D97-AF65-F5344CB8AC3E}">
        <p14:creationId xmlns:p14="http://schemas.microsoft.com/office/powerpoint/2010/main" val="1311500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Sing like never before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worship </a:t>
            </a: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Your holy name</a:t>
            </a:r>
          </a:p>
        </p:txBody>
      </p:sp>
    </p:spTree>
    <p:extLst>
      <p:ext uri="{BB962C8B-B14F-4D97-AF65-F5344CB8AC3E}">
        <p14:creationId xmlns:p14="http://schemas.microsoft.com/office/powerpoint/2010/main" val="29876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on that day when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my strength is failing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end draws near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my time has come</a:t>
            </a:r>
          </a:p>
        </p:txBody>
      </p:sp>
    </p:spTree>
    <p:extLst>
      <p:ext uri="{BB962C8B-B14F-4D97-AF65-F5344CB8AC3E}">
        <p14:creationId xmlns:p14="http://schemas.microsoft.com/office/powerpoint/2010/main" val="3620673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Still my soul will sing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Your praise unending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Ten thousand years and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then forevermore</a:t>
            </a:r>
          </a:p>
        </p:txBody>
      </p:sp>
    </p:spTree>
    <p:extLst>
      <p:ext uri="{BB962C8B-B14F-4D97-AF65-F5344CB8AC3E}">
        <p14:creationId xmlns:p14="http://schemas.microsoft.com/office/powerpoint/2010/main" val="889034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Bless the Lord, 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 His holy name</a:t>
            </a:r>
          </a:p>
        </p:txBody>
      </p:sp>
    </p:spTree>
    <p:extLst>
      <p:ext uri="{BB962C8B-B14F-4D97-AF65-F5344CB8AC3E}">
        <p14:creationId xmlns:p14="http://schemas.microsoft.com/office/powerpoint/2010/main" val="511158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Sing like never before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</a:t>
            </a: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 Your holy name</a:t>
            </a:r>
          </a:p>
        </p:txBody>
      </p:sp>
    </p:spTree>
    <p:extLst>
      <p:ext uri="{BB962C8B-B14F-4D97-AF65-F5344CB8AC3E}">
        <p14:creationId xmlns:p14="http://schemas.microsoft.com/office/powerpoint/2010/main" val="4106877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Bless the Lord, 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 His holy name</a:t>
            </a:r>
          </a:p>
        </p:txBody>
      </p:sp>
    </p:spTree>
    <p:extLst>
      <p:ext uri="{BB962C8B-B14F-4D97-AF65-F5344CB8AC3E}">
        <p14:creationId xmlns:p14="http://schemas.microsoft.com/office/powerpoint/2010/main" val="2875992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Sing like never before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</a:t>
            </a: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 Your holy name</a:t>
            </a:r>
          </a:p>
        </p:txBody>
      </p:sp>
    </p:spTree>
    <p:extLst>
      <p:ext uri="{BB962C8B-B14F-4D97-AF65-F5344CB8AC3E}">
        <p14:creationId xmlns:p14="http://schemas.microsoft.com/office/powerpoint/2010/main" val="4111254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</a:t>
            </a: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 Your holy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</a:t>
            </a: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 Your holy name</a:t>
            </a:r>
          </a:p>
        </p:txBody>
      </p:sp>
    </p:spTree>
    <p:extLst>
      <p:ext uri="{BB962C8B-B14F-4D97-AF65-F5344CB8AC3E}">
        <p14:creationId xmlns:p14="http://schemas.microsoft.com/office/powerpoint/2010/main" val="243034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"10,000 Reasons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(Bless The Lord)”</a:t>
            </a:r>
          </a:p>
        </p:txBody>
      </p:sp>
    </p:spTree>
    <p:extLst>
      <p:ext uri="{BB962C8B-B14F-4D97-AF65-F5344CB8AC3E}">
        <p14:creationId xmlns:p14="http://schemas.microsoft.com/office/powerpoint/2010/main" val="1902679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Lord how marvelous is your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Lord how marvelous is your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With all our hearts we lift Jesus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Lord how marvelous is your name</a:t>
            </a:r>
          </a:p>
        </p:txBody>
      </p:sp>
    </p:spTree>
    <p:extLst>
      <p:ext uri="{BB962C8B-B14F-4D97-AF65-F5344CB8AC3E}">
        <p14:creationId xmlns:p14="http://schemas.microsoft.com/office/powerpoint/2010/main" val="2483256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Lord how marvelous is your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Lord how marvelous is your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With all our hearts we lift Jesus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9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Lord how marvelous is your name</a:t>
            </a:r>
          </a:p>
        </p:txBody>
      </p:sp>
    </p:spTree>
    <p:extLst>
      <p:ext uri="{BB962C8B-B14F-4D97-AF65-F5344CB8AC3E}">
        <p14:creationId xmlns:p14="http://schemas.microsoft.com/office/powerpoint/2010/main" val="188051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With all our hearts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we lift Jesus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Lord how marvelous</a:t>
            </a:r>
          </a:p>
        </p:txBody>
      </p:sp>
    </p:spTree>
    <p:extLst>
      <p:ext uri="{BB962C8B-B14F-4D97-AF65-F5344CB8AC3E}">
        <p14:creationId xmlns:p14="http://schemas.microsoft.com/office/powerpoint/2010/main" val="2938229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Lord how marvelous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Oh Lord how marvelous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 your name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41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Bless the Lord, 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 His holy name</a:t>
            </a:r>
          </a:p>
        </p:txBody>
      </p:sp>
    </p:spTree>
    <p:extLst>
      <p:ext uri="{BB962C8B-B14F-4D97-AF65-F5344CB8AC3E}">
        <p14:creationId xmlns:p14="http://schemas.microsoft.com/office/powerpoint/2010/main" val="359893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Sing like never before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my </a:t>
            </a: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soul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</a:t>
            </a: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 </a:t>
            </a: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Your holy name</a:t>
            </a:r>
          </a:p>
        </p:txBody>
      </p:sp>
    </p:spTree>
    <p:extLst>
      <p:ext uri="{BB962C8B-B14F-4D97-AF65-F5344CB8AC3E}">
        <p14:creationId xmlns:p14="http://schemas.microsoft.com/office/powerpoint/2010/main" val="68368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sun comes up,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it's a new day dawning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It's time to sing Your song again</a:t>
            </a:r>
          </a:p>
        </p:txBody>
      </p:sp>
    </p:spTree>
    <p:extLst>
      <p:ext uri="{BB962C8B-B14F-4D97-AF65-F5344CB8AC3E}">
        <p14:creationId xmlns:p14="http://schemas.microsoft.com/office/powerpoint/2010/main" val="330866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Whatever may pass,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whatever lies before me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Let me be singing when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evening comes</a:t>
            </a:r>
          </a:p>
        </p:txBody>
      </p:sp>
    </p:spTree>
    <p:extLst>
      <p:ext uri="{BB962C8B-B14F-4D97-AF65-F5344CB8AC3E}">
        <p14:creationId xmlns:p14="http://schemas.microsoft.com/office/powerpoint/2010/main" val="376583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Bless the Lord, 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 His holy name</a:t>
            </a:r>
          </a:p>
        </p:txBody>
      </p:sp>
    </p:spTree>
    <p:extLst>
      <p:ext uri="{BB962C8B-B14F-4D97-AF65-F5344CB8AC3E}">
        <p14:creationId xmlns:p14="http://schemas.microsoft.com/office/powerpoint/2010/main" val="47744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Sing like never before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 my soul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</a:t>
            </a: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 Your holy name</a:t>
            </a:r>
          </a:p>
        </p:txBody>
      </p:sp>
    </p:spTree>
    <p:extLst>
      <p:ext uri="{BB962C8B-B14F-4D97-AF65-F5344CB8AC3E}">
        <p14:creationId xmlns:p14="http://schemas.microsoft.com/office/powerpoint/2010/main" val="92124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You're rich in love,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You're slow to anger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Your name is great, </a:t>
            </a:r>
            <a:b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Your heart is kind</a:t>
            </a:r>
          </a:p>
        </p:txBody>
      </p:sp>
    </p:spTree>
    <p:extLst>
      <p:ext uri="{BB962C8B-B14F-4D97-AF65-F5344CB8AC3E}">
        <p14:creationId xmlns:p14="http://schemas.microsoft.com/office/powerpoint/2010/main" val="228475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244</Words>
  <Application>Microsoft Macintosh PowerPoint</Application>
  <PresentationFormat>On-screen Show (4:3)</PresentationFormat>
  <Paragraphs>61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 </vt:lpstr>
      <vt:lpstr> "10,000 Reasons  (Bless The Lord)”</vt:lpstr>
      <vt:lpstr>Bless the Lord, O my soul O my soul Worship His holy name</vt:lpstr>
      <vt:lpstr>Sing like never before my soul I worship Your holy name</vt:lpstr>
      <vt:lpstr>The sun comes up,  it's a new day dawning It's time to sing Your song again</vt:lpstr>
      <vt:lpstr>Whatever may pass,  and whatever lies before me Let me be singing when  the evening comes</vt:lpstr>
      <vt:lpstr>Bless the Lord, O my soul O my soul Worship His holy name</vt:lpstr>
      <vt:lpstr>Sing like never before O my soul I worship Your holy name</vt:lpstr>
      <vt:lpstr>You're rich in love,  and You're slow to anger Your name is great,  and Your heart is kind</vt:lpstr>
      <vt:lpstr>For all Your goodness  I will keep on singing Ten thousand reasons  for my heart to find</vt:lpstr>
      <vt:lpstr>Bless the Lord, O my soul O my soul Worship His holy name</vt:lpstr>
      <vt:lpstr>Sing like never before O my soul I worship Your holy name</vt:lpstr>
      <vt:lpstr>And on that day when  my strength is failing The end draws near  and my time has come</vt:lpstr>
      <vt:lpstr>Still my soul will sing  Your praise unending Ten thousand years and  then forevermore</vt:lpstr>
      <vt:lpstr>Bless the Lord, O my soul O my soul Worship His holy name</vt:lpstr>
      <vt:lpstr>Sing like never before O my soul I worship Your holy name</vt:lpstr>
      <vt:lpstr>Bless the Lord, O my soul O my soul Worship His holy name</vt:lpstr>
      <vt:lpstr>Sing like never before O my soul I worship Your holy name</vt:lpstr>
      <vt:lpstr>I worship Your holy name I worship Your holy name</vt:lpstr>
      <vt:lpstr>Oh Lord how marvelous is your name Oh Lord how marvelous is your name With all our hearts we lift Jesus name Oh Lord how marvelous is your name</vt:lpstr>
      <vt:lpstr>Oh Lord how marvelous is your name Oh Lord how marvelous is your name With all our hearts we lift Jesus name Oh Lord how marvelous is your name</vt:lpstr>
      <vt:lpstr>With all our hearts  we lift Jesus name Oh Lord how marvelous</vt:lpstr>
      <vt:lpstr>Oh Lord how marvelous Oh Lord how marvelous Is your name  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12</cp:revision>
  <dcterms:created xsi:type="dcterms:W3CDTF">2014-01-06T01:55:03Z</dcterms:created>
  <dcterms:modified xsi:type="dcterms:W3CDTF">2014-01-06T13:45:27Z</dcterms:modified>
</cp:coreProperties>
</file>