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Join the chorus,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sing with the redeemed;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indeed.</a:t>
            </a:r>
          </a:p>
        </p:txBody>
      </p:sp>
    </p:spTree>
    <p:extLst>
      <p:ext uri="{BB962C8B-B14F-4D97-AF65-F5344CB8AC3E}">
        <p14:creationId xmlns:p14="http://schemas.microsoft.com/office/powerpoint/2010/main" val="3855387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arose, He arose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Hallelujah Christ arose</a:t>
            </a:r>
          </a:p>
        </p:txBody>
      </p:sp>
    </p:spTree>
    <p:extLst>
      <p:ext uri="{BB962C8B-B14F-4D97-AF65-F5344CB8AC3E}">
        <p14:creationId xmlns:p14="http://schemas.microsoft.com/office/powerpoint/2010/main" val="60452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arose, He arose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Hallelujah Christ arose</a:t>
            </a:r>
          </a:p>
        </p:txBody>
      </p:sp>
    </p:spTree>
    <p:extLst>
      <p:ext uri="{BB962C8B-B14F-4D97-AF65-F5344CB8AC3E}">
        <p14:creationId xmlns:p14="http://schemas.microsoft.com/office/powerpoint/2010/main" val="132103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Oh, sing hallelujah.</a:t>
            </a:r>
          </a:p>
        </p:txBody>
      </p:sp>
    </p:spTree>
    <p:extLst>
      <p:ext uri="{BB962C8B-B14F-4D97-AF65-F5344CB8AC3E}">
        <p14:creationId xmlns:p14="http://schemas.microsoft.com/office/powerpoint/2010/main" val="3842812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Join the chorus,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sing with the redeemed;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indeed.</a:t>
            </a:r>
          </a:p>
        </p:txBody>
      </p:sp>
    </p:spTree>
    <p:extLst>
      <p:ext uri="{BB962C8B-B14F-4D97-AF65-F5344CB8AC3E}">
        <p14:creationId xmlns:p14="http://schemas.microsoft.com/office/powerpoint/2010/main" val="87653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The power that raised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Him from the grave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Now works in us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to powerfully save.</a:t>
            </a:r>
          </a:p>
        </p:txBody>
      </p:sp>
    </p:spTree>
    <p:extLst>
      <p:ext uri="{BB962C8B-B14F-4D97-AF65-F5344CB8AC3E}">
        <p14:creationId xmlns:p14="http://schemas.microsoft.com/office/powerpoint/2010/main" val="21818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frees our hearts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to live His grace;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Go tell of His goodness.</a:t>
            </a:r>
          </a:p>
        </p:txBody>
      </p:sp>
    </p:spTree>
    <p:extLst>
      <p:ext uri="{BB962C8B-B14F-4D97-AF65-F5344CB8AC3E}">
        <p14:creationId xmlns:p14="http://schemas.microsoft.com/office/powerpoint/2010/main" val="2454243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Oh, sing hallelujah.</a:t>
            </a:r>
          </a:p>
        </p:txBody>
      </p:sp>
    </p:spTree>
    <p:extLst>
      <p:ext uri="{BB962C8B-B14F-4D97-AF65-F5344CB8AC3E}">
        <p14:creationId xmlns:p14="http://schemas.microsoft.com/office/powerpoint/2010/main" val="477797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Join the chorus,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sing with the redeemed;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indeed.</a:t>
            </a:r>
          </a:p>
        </p:txBody>
      </p:sp>
    </p:spTree>
    <p:extLst>
      <p:ext uri="{BB962C8B-B14F-4D97-AF65-F5344CB8AC3E}">
        <p14:creationId xmlns:p14="http://schemas.microsoft.com/office/powerpoint/2010/main" val="2116786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He’s alive, He’s alive! Heaven’s gates are opened wide.</a:t>
            </a:r>
          </a:p>
        </p:txBody>
      </p:sp>
    </p:spTree>
    <p:extLst>
      <p:ext uri="{BB962C8B-B14F-4D97-AF65-F5344CB8AC3E}">
        <p14:creationId xmlns:p14="http://schemas.microsoft.com/office/powerpoint/2010/main" val="143979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 Indeed</a:t>
            </a:r>
          </a:p>
        </p:txBody>
      </p:sp>
    </p:spTree>
    <p:extLst>
      <p:ext uri="{BB962C8B-B14F-4D97-AF65-F5344CB8AC3E}">
        <p14:creationId xmlns:p14="http://schemas.microsoft.com/office/powerpoint/2010/main" val="14429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He’s alive, He’s alive!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Now in heaven glorified.</a:t>
            </a:r>
          </a:p>
        </p:txBody>
      </p:sp>
    </p:spTree>
    <p:extLst>
      <p:ext uri="{BB962C8B-B14F-4D97-AF65-F5344CB8AC3E}">
        <p14:creationId xmlns:p14="http://schemas.microsoft.com/office/powerpoint/2010/main" val="862081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He’s alive, He’s alive!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Heaven’s gates are opened wide.</a:t>
            </a:r>
          </a:p>
        </p:txBody>
      </p:sp>
    </p:spTree>
    <p:extLst>
      <p:ext uri="{BB962C8B-B14F-4D97-AF65-F5344CB8AC3E}">
        <p14:creationId xmlns:p14="http://schemas.microsoft.com/office/powerpoint/2010/main" val="950685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He’s alive, He’s alive! Now in heaven glorified.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Jesus Is Alive</a:t>
            </a:r>
          </a:p>
        </p:txBody>
      </p:sp>
    </p:spTree>
    <p:extLst>
      <p:ext uri="{BB962C8B-B14F-4D97-AF65-F5344CB8AC3E}">
        <p14:creationId xmlns:p14="http://schemas.microsoft.com/office/powerpoint/2010/main" val="1497247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1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How can it be, the One who died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Has borne our sin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through sacrifice</a:t>
            </a:r>
          </a:p>
        </p:txBody>
      </p:sp>
    </p:spTree>
    <p:extLst>
      <p:ext uri="{BB962C8B-B14F-4D97-AF65-F5344CB8AC3E}">
        <p14:creationId xmlns:p14="http://schemas.microsoft.com/office/powerpoint/2010/main" val="199052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To conquer every sting of death?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Sing, sing hallelujah.</a:t>
            </a:r>
          </a:p>
        </p:txBody>
      </p:sp>
    </p:spTree>
    <p:extLst>
      <p:ext uri="{BB962C8B-B14F-4D97-AF65-F5344CB8AC3E}">
        <p14:creationId xmlns:p14="http://schemas.microsoft.com/office/powerpoint/2010/main" val="13677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For joy awakes as dawning light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When Christ’s disciples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lift their eyes.</a:t>
            </a:r>
          </a:p>
        </p:txBody>
      </p:sp>
    </p:spTree>
    <p:extLst>
      <p:ext uri="{BB962C8B-B14F-4D97-AF65-F5344CB8AC3E}">
        <p14:creationId xmlns:p14="http://schemas.microsoft.com/office/powerpoint/2010/main" val="11029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Alive He stands,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their Friend and King;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Christ, Christ He is risen.</a:t>
            </a:r>
          </a:p>
        </p:txBody>
      </p:sp>
    </p:spTree>
    <p:extLst>
      <p:ext uri="{BB962C8B-B14F-4D97-AF65-F5344CB8AC3E}">
        <p14:creationId xmlns:p14="http://schemas.microsoft.com/office/powerpoint/2010/main" val="73597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Oh, sing hallelujah.</a:t>
            </a:r>
          </a:p>
        </p:txBody>
      </p:sp>
    </p:spTree>
    <p:extLst>
      <p:ext uri="{BB962C8B-B14F-4D97-AF65-F5344CB8AC3E}">
        <p14:creationId xmlns:p14="http://schemas.microsoft.com/office/powerpoint/2010/main" val="32867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Join the chorus,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sing with the redeemed;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indeed.</a:t>
            </a:r>
          </a:p>
        </p:txBody>
      </p:sp>
    </p:spTree>
    <p:extLst>
      <p:ext uri="{BB962C8B-B14F-4D97-AF65-F5344CB8AC3E}">
        <p14:creationId xmlns:p14="http://schemas.microsoft.com/office/powerpoint/2010/main" val="269120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Christ is risen, </a:t>
            </a:r>
            <a:b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</a:b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He is risen indeed!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i="0" baseline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Oh, sing hallelujah.</a:t>
            </a:r>
          </a:p>
        </p:txBody>
      </p:sp>
    </p:spTree>
    <p:extLst>
      <p:ext uri="{BB962C8B-B14F-4D97-AF65-F5344CB8AC3E}">
        <p14:creationId xmlns:p14="http://schemas.microsoft.com/office/powerpoint/2010/main" val="196852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149</Words>
  <Application>Microsoft Macintosh PowerPoint</Application>
  <PresentationFormat>On-screen Show (4:3)</PresentationFormat>
  <Paragraphs>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 </vt:lpstr>
      <vt:lpstr>Christ Is Risen Indeed</vt:lpstr>
      <vt:lpstr>How can it be, the One who died Has borne our sin  through sacrifice</vt:lpstr>
      <vt:lpstr>To conquer every sting of death? Sing, sing hallelujah.</vt:lpstr>
      <vt:lpstr>For joy awakes as dawning light When Christ’s disciples  lift their eyes.</vt:lpstr>
      <vt:lpstr>Alive He stands,  their Friend and King; Christ, Christ He is risen.</vt:lpstr>
      <vt:lpstr>Christ is risen,  He is risen indeed! Oh, sing hallelujah.</vt:lpstr>
      <vt:lpstr>Join the chorus,  sing with the redeemed; Christ is risen,  He is risen indeed.</vt:lpstr>
      <vt:lpstr>Christ is risen,  He is risen indeed! Oh, sing hallelujah.</vt:lpstr>
      <vt:lpstr>Join the chorus,  sing with the redeemed; Christ is risen,  He is risen indeed.</vt:lpstr>
      <vt:lpstr>He arose, He arose Hallelujah Christ arose</vt:lpstr>
      <vt:lpstr>He arose, He arose Hallelujah Christ arose</vt:lpstr>
      <vt:lpstr>Christ is risen,  He is risen indeed! Oh, sing hallelujah.</vt:lpstr>
      <vt:lpstr>Join the chorus,  sing with the redeemed; Christ is risen,  He is risen indeed.</vt:lpstr>
      <vt:lpstr>The power that raised  Him from the grave Now works in us  to powerfully save.</vt:lpstr>
      <vt:lpstr>He frees our hearts to live His grace; Go tell of His goodness.</vt:lpstr>
      <vt:lpstr>Christ is risen,  He is risen indeed! Oh, sing hallelujah.</vt:lpstr>
      <vt:lpstr>Join the chorus,  sing with the redeemed; Christ is risen,  He is risen indeed.</vt:lpstr>
      <vt:lpstr>He’s alive, He’s alive! Heaven’s gates are opened wide.</vt:lpstr>
      <vt:lpstr>He’s alive, He’s alive! Now in heaven glorified.</vt:lpstr>
      <vt:lpstr>He’s alive, He’s alive! Heaven’s gates are opened wide.</vt:lpstr>
      <vt:lpstr>He’s alive, He’s alive! Now in heaven glorified. Jesus Is Alive</vt:lpstr>
      <vt:lpstr>PowerPoint Presentation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6</cp:revision>
  <dcterms:created xsi:type="dcterms:W3CDTF">2014-01-06T01:55:03Z</dcterms:created>
  <dcterms:modified xsi:type="dcterms:W3CDTF">2014-01-06T02:27:32Z</dcterms:modified>
</cp:coreProperties>
</file>