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41" r:id="rId3"/>
    <p:sldId id="342" r:id="rId4"/>
    <p:sldId id="343" r:id="rId5"/>
    <p:sldId id="344" r:id="rId6"/>
    <p:sldId id="345" r:id="rId7"/>
    <p:sldId id="346" r:id="rId8"/>
    <p:sldId id="351" r:id="rId9"/>
    <p:sldId id="347" r:id="rId10"/>
    <p:sldId id="348" r:id="rId11"/>
    <p:sldId id="352" r:id="rId12"/>
    <p:sldId id="349" r:id="rId13"/>
    <p:sldId id="350" r:id="rId14"/>
    <p:sldId id="353" r:id="rId15"/>
    <p:sldId id="33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5" autoAdjust="0"/>
    <p:restoredTop sz="86458" autoAdjust="0"/>
  </p:normalViewPr>
  <p:slideViewPr>
    <p:cSldViewPr snapToGrid="0" snapToObjects="1">
      <p:cViewPr varScale="1">
        <p:scale>
          <a:sx n="85" d="100"/>
          <a:sy n="8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I don't have to be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old man inside of me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'cause his day is long dead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gone because</a:t>
            </a:r>
          </a:p>
        </p:txBody>
      </p:sp>
    </p:spTree>
    <p:extLst>
      <p:ext uri="{BB962C8B-B14F-4D97-AF65-F5344CB8AC3E}">
        <p14:creationId xmlns:p14="http://schemas.microsoft.com/office/powerpoint/2010/main" val="1657970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I've got a new name,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 new life I'm not the same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a hope that will carry me home</a:t>
            </a:r>
          </a:p>
        </p:txBody>
      </p:sp>
    </p:spTree>
    <p:extLst>
      <p:ext uri="{BB962C8B-B14F-4D97-AF65-F5344CB8AC3E}">
        <p14:creationId xmlns:p14="http://schemas.microsoft.com/office/powerpoint/2010/main" val="3215281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am redeemed, you set me free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 I'll shake off these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heavy chains and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Wipe away every stain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I'm not who I used to be</a:t>
            </a:r>
          </a:p>
        </p:txBody>
      </p:sp>
    </p:spTree>
    <p:extLst>
      <p:ext uri="{BB962C8B-B14F-4D97-AF65-F5344CB8AC3E}">
        <p14:creationId xmlns:p14="http://schemas.microsoft.com/office/powerpoint/2010/main" val="2582932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am redeemed you set me free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 I'll shake off these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heavy chains and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Wipe away every stain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‘cause I'm not who I used to be</a:t>
            </a:r>
          </a:p>
        </p:txBody>
      </p:sp>
    </p:spTree>
    <p:extLst>
      <p:ext uri="{BB962C8B-B14F-4D97-AF65-F5344CB8AC3E}">
        <p14:creationId xmlns:p14="http://schemas.microsoft.com/office/powerpoint/2010/main" val="2781740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I'm not who I used to be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I'm not who I used to be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am redeemed</a:t>
            </a:r>
            <a:endParaRPr lang="en-US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8256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Redeemed</a:t>
            </a:r>
          </a:p>
        </p:txBody>
      </p:sp>
    </p:spTree>
    <p:extLst>
      <p:ext uri="{BB962C8B-B14F-4D97-AF65-F5344CB8AC3E}">
        <p14:creationId xmlns:p14="http://schemas.microsoft.com/office/powerpoint/2010/main" val="184766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Seems like all I can see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was the struggle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Haunted by ghosts that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lived in my past</a:t>
            </a:r>
          </a:p>
        </p:txBody>
      </p:sp>
    </p:spTree>
    <p:extLst>
      <p:ext uri="{BB962C8B-B14F-4D97-AF65-F5344CB8AC3E}">
        <p14:creationId xmlns:p14="http://schemas.microsoft.com/office/powerpoint/2010/main" val="271980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Bound up in shackles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of all my failures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Wondering how long is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this </a:t>
            </a:r>
            <a:r>
              <a:rPr lang="en-US" sz="4400" b="1" i="0" kern="1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gonna</a:t>
            </a: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last</a:t>
            </a:r>
          </a:p>
        </p:txBody>
      </p:sp>
    </p:spTree>
    <p:extLst>
      <p:ext uri="{BB962C8B-B14F-4D97-AF65-F5344CB8AC3E}">
        <p14:creationId xmlns:p14="http://schemas.microsoft.com/office/powerpoint/2010/main" val="374359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Then you look at this prisoner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say to me “son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stop fighting a fight that's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already been won”</a:t>
            </a:r>
          </a:p>
        </p:txBody>
      </p:sp>
    </p:spTree>
    <p:extLst>
      <p:ext uri="{BB962C8B-B14F-4D97-AF65-F5344CB8AC3E}">
        <p14:creationId xmlns:p14="http://schemas.microsoft.com/office/powerpoint/2010/main" val="221491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am redeemed, you set me free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 I'll shake off these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heavy chains and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Wipe away every stain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I'm not who I used to be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am redeemed</a:t>
            </a:r>
          </a:p>
        </p:txBody>
      </p:sp>
    </p:spTree>
    <p:extLst>
      <p:ext uri="{BB962C8B-B14F-4D97-AF65-F5344CB8AC3E}">
        <p14:creationId xmlns:p14="http://schemas.microsoft.com/office/powerpoint/2010/main" val="293696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 my life I have been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called unworthy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Named by the voice of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shame and regret</a:t>
            </a:r>
          </a:p>
        </p:txBody>
      </p:sp>
    </p:spTree>
    <p:extLst>
      <p:ext uri="{BB962C8B-B14F-4D97-AF65-F5344CB8AC3E}">
        <p14:creationId xmlns:p14="http://schemas.microsoft.com/office/powerpoint/2010/main" val="84262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But when I hear you whisper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"child lift up your head"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remember oh God you're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not done with me yet</a:t>
            </a:r>
            <a:endParaRPr lang="en-US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6496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am redeemed, you set me free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 I'll shake off these heavy chains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wipe away every stain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‘cause I'm not who I used to be</a:t>
            </a:r>
          </a:p>
        </p:txBody>
      </p:sp>
    </p:spTree>
    <p:extLst>
      <p:ext uri="{BB962C8B-B14F-4D97-AF65-F5344CB8AC3E}">
        <p14:creationId xmlns:p14="http://schemas.microsoft.com/office/powerpoint/2010/main" val="196529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125</Words>
  <Application>Microsoft Macintosh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 </vt:lpstr>
      <vt:lpstr>Redeemed</vt:lpstr>
      <vt:lpstr>Seems like all I can see  was the struggle Haunted by ghosts that  lived in my past</vt:lpstr>
      <vt:lpstr>Bound up in shackles  of all my failures Wondering how long is  this gonna last</vt:lpstr>
      <vt:lpstr>Then you look at this prisoner  and say to me “son stop fighting a fight that's  already been won”</vt:lpstr>
      <vt:lpstr>I am redeemed, you set me free So I'll shake off these  heavy chains and Wipe away every stain because I'm not who I used to be I am redeemed</vt:lpstr>
      <vt:lpstr>All my life I have been  called unworthy Named by the voice of  my shame and regret</vt:lpstr>
      <vt:lpstr>But when I hear you whisper  "child lift up your head" I remember oh God you're  not done with me yet</vt:lpstr>
      <vt:lpstr>I am redeemed, you set me free So I'll shake off these heavy chains And wipe away every stain ‘cause I'm not who I used to be</vt:lpstr>
      <vt:lpstr>Because I don't have to be  the old man inside of me 'cause his day is long dead  and gone because</vt:lpstr>
      <vt:lpstr>I've got a new name,  a new life I'm not the same and a hope that will carry me home</vt:lpstr>
      <vt:lpstr>I am redeemed, you set me free So I'll shake off these  heavy chains and Wipe away every stain because I'm not who I used to be</vt:lpstr>
      <vt:lpstr>I am redeemed you set me free So I'll shake off these  heavy chains and Wipe away every stain ‘cause I'm not who I used to be</vt:lpstr>
      <vt:lpstr>I'm not who I used to be I'm not who I used to be I am redeemed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16</cp:revision>
  <dcterms:created xsi:type="dcterms:W3CDTF">2014-01-06T01:55:03Z</dcterms:created>
  <dcterms:modified xsi:type="dcterms:W3CDTF">2014-01-06T03:22:26Z</dcterms:modified>
</cp:coreProperties>
</file>