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6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shouting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know I am loved by the King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it makes my heart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want to sing</a:t>
            </a:r>
          </a:p>
        </p:txBody>
      </p:sp>
    </p:spTree>
    <p:extLst>
      <p:ext uri="{BB962C8B-B14F-4D97-AF65-F5344CB8AC3E}">
        <p14:creationId xmlns:p14="http://schemas.microsoft.com/office/powerpoint/2010/main" val="252361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sing because I’m Happy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sing because I’m Free</a:t>
            </a:r>
          </a:p>
        </p:txBody>
      </p:sp>
    </p:spTree>
    <p:extLst>
      <p:ext uri="{BB962C8B-B14F-4D97-AF65-F5344CB8AC3E}">
        <p14:creationId xmlns:p14="http://schemas.microsoft.com/office/powerpoint/2010/main" val="98758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singing Your praise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ever say enough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amazing is Your love</a:t>
            </a:r>
          </a:p>
        </p:txBody>
      </p:sp>
    </p:spTree>
    <p:extLst>
      <p:ext uri="{BB962C8B-B14F-4D97-AF65-F5344CB8AC3E}">
        <p14:creationId xmlns:p14="http://schemas.microsoft.com/office/powerpoint/2010/main" val="7388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shouting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know I am loved by the King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it makes my heart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want to sing</a:t>
            </a:r>
          </a:p>
        </p:txBody>
      </p:sp>
    </p:spTree>
    <p:extLst>
      <p:ext uri="{BB962C8B-B14F-4D97-AF65-F5344CB8AC3E}">
        <p14:creationId xmlns:p14="http://schemas.microsoft.com/office/powerpoint/2010/main" val="160437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marvelous, how wonderful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my song shall ever be</a:t>
            </a:r>
          </a:p>
        </p:txBody>
      </p:sp>
    </p:spTree>
    <p:extLst>
      <p:ext uri="{BB962C8B-B14F-4D97-AF65-F5344CB8AC3E}">
        <p14:creationId xmlns:p14="http://schemas.microsoft.com/office/powerpoint/2010/main" val="111626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marvelous, how wonderful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my Savior’s love for me</a:t>
            </a:r>
          </a:p>
        </p:txBody>
      </p:sp>
    </p:spTree>
    <p:extLst>
      <p:ext uri="{BB962C8B-B14F-4D97-AF65-F5344CB8AC3E}">
        <p14:creationId xmlns:p14="http://schemas.microsoft.com/office/powerpoint/2010/main" val="260859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know I am loved by the King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it makes my heart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want to sing</a:t>
            </a:r>
          </a:p>
        </p:txBody>
      </p:sp>
    </p:spTree>
    <p:extLst>
      <p:ext uri="{BB962C8B-B14F-4D97-AF65-F5344CB8AC3E}">
        <p14:creationId xmlns:p14="http://schemas.microsoft.com/office/powerpoint/2010/main" val="256945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0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To The Lord</a:t>
            </a:r>
          </a:p>
        </p:txBody>
      </p:sp>
    </p:spTree>
    <p:extLst>
      <p:ext uri="{BB962C8B-B14F-4D97-AF65-F5344CB8AC3E}">
        <p14:creationId xmlns:p14="http://schemas.microsoft.com/office/powerpoint/2010/main" val="14429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sings my soul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Savior God to Thee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Great Thou Art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Great Thou Art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5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sings my soul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Savior God to Thee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Great Thou Art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Great Thou Art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65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singing Your praise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ever say enough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amazing is Your love</a:t>
            </a:r>
            <a:endParaRPr lang="en-US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32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shouting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know I am loved by the King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it makes my heart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want to sing</a:t>
            </a:r>
          </a:p>
        </p:txBody>
      </p:sp>
    </p:spTree>
    <p:extLst>
      <p:ext uri="{BB962C8B-B14F-4D97-AF65-F5344CB8AC3E}">
        <p14:creationId xmlns:p14="http://schemas.microsoft.com/office/powerpoint/2010/main" val="19274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 is an endless song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Echoes in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hear the music ring</a:t>
            </a:r>
          </a:p>
        </p:txBody>
      </p:sp>
    </p:spTree>
    <p:extLst>
      <p:ext uri="{BB962C8B-B14F-4D97-AF65-F5344CB8AC3E}">
        <p14:creationId xmlns:p14="http://schemas.microsoft.com/office/powerpoint/2010/main" val="412408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though the storms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may come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am holding 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the rock I cling</a:t>
            </a:r>
          </a:p>
        </p:txBody>
      </p:sp>
    </p:spTree>
    <p:extLst>
      <p:ext uri="{BB962C8B-B14F-4D97-AF65-F5344CB8AC3E}">
        <p14:creationId xmlns:p14="http://schemas.microsoft.com/office/powerpoint/2010/main" val="302302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keep from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singing Your praise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I ever say enough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amazing is Your love</a:t>
            </a:r>
          </a:p>
        </p:txBody>
      </p:sp>
    </p:spTree>
    <p:extLst>
      <p:ext uri="{BB962C8B-B14F-4D97-AF65-F5344CB8AC3E}">
        <p14:creationId xmlns:p14="http://schemas.microsoft.com/office/powerpoint/2010/main" val="275841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118</Words>
  <Application>Microsoft Macintosh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 </vt:lpstr>
      <vt:lpstr>Sing To The Lord</vt:lpstr>
      <vt:lpstr>Then sings my soul  My Savior God to Thee How Great Thou Art How Great Thou Art </vt:lpstr>
      <vt:lpstr>Then sings my soul  My Savior God to Thee How Great Thou Art How Great Thou Art </vt:lpstr>
      <vt:lpstr>How can I keep from  singing Your praise How can I ever say enough How amazing is Your love</vt:lpstr>
      <vt:lpstr>How can I keep from  shouting Your name I know I am loved by the King And it makes my heart  want to sing</vt:lpstr>
      <vt:lpstr>There is an endless song Echoes in my soul I hear the music ring</vt:lpstr>
      <vt:lpstr>And though the storms  may come I am holding on To the rock I cling</vt:lpstr>
      <vt:lpstr>How can I keep from  singing Your praise  How can I ever say enough How amazing is Your love</vt:lpstr>
      <vt:lpstr>How can I keep from  shouting Your name I know I am loved by the King And it makes my heart  want to sing</vt:lpstr>
      <vt:lpstr>I sing because I’m Happy I sing because I’m Free</vt:lpstr>
      <vt:lpstr>How can I keep from  singing Your praise How can I ever say enough How amazing is Your love</vt:lpstr>
      <vt:lpstr>How can I keep from  shouting Your name I know I am loved by the King And it makes my heart  want to sing</vt:lpstr>
      <vt:lpstr>How marvelous, how wonderful And my song shall ever be</vt:lpstr>
      <vt:lpstr>How marvelous, how wonderful Is my Savior’s love for me</vt:lpstr>
      <vt:lpstr>I know I am loved by the King And it makes my heart  want to sing</vt:lpstr>
      <vt:lpstr>PowerPoint Presentation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7</cp:revision>
  <dcterms:created xsi:type="dcterms:W3CDTF">2014-01-06T01:55:03Z</dcterms:created>
  <dcterms:modified xsi:type="dcterms:W3CDTF">2014-01-06T02:38:49Z</dcterms:modified>
</cp:coreProperties>
</file>