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3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a mighty hand and outstretched arm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love endures forever</a:t>
            </a:r>
          </a:p>
        </p:txBody>
      </p:sp>
    </p:spTree>
    <p:extLst>
      <p:ext uri="{BB962C8B-B14F-4D97-AF65-F5344CB8AC3E}">
        <p14:creationId xmlns:p14="http://schemas.microsoft.com/office/powerpoint/2010/main" val="146524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the life that's been reborn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love endures forever</a:t>
            </a:r>
          </a:p>
        </p:txBody>
      </p:sp>
    </p:spTree>
    <p:extLst>
      <p:ext uri="{BB962C8B-B14F-4D97-AF65-F5344CB8AC3E}">
        <p14:creationId xmlns:p14="http://schemas.microsoft.com/office/powerpoint/2010/main" val="405909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Sing praise, sing praise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Sing praise, sing praise</a:t>
            </a:r>
          </a:p>
        </p:txBody>
      </p:sp>
    </p:spTree>
    <p:extLst>
      <p:ext uri="{BB962C8B-B14F-4D97-AF65-F5344CB8AC3E}">
        <p14:creationId xmlns:p14="http://schemas.microsoft.com/office/powerpoint/2010/main" val="248663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we're forgiven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hearts are clean</a:t>
            </a:r>
          </a:p>
        </p:txBody>
      </p:sp>
    </p:spTree>
    <p:extLst>
      <p:ext uri="{BB962C8B-B14F-4D97-AF65-F5344CB8AC3E}">
        <p14:creationId xmlns:p14="http://schemas.microsoft.com/office/powerpoint/2010/main" val="210053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lift You up with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songs of freedom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we're changed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</a:t>
            </a:r>
          </a:p>
        </p:txBody>
      </p:sp>
    </p:spTree>
    <p:extLst>
      <p:ext uri="{BB962C8B-B14F-4D97-AF65-F5344CB8AC3E}">
        <p14:creationId xmlns:p14="http://schemas.microsoft.com/office/powerpoint/2010/main" val="838901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we're forgiven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hearts are clean</a:t>
            </a:r>
          </a:p>
        </p:txBody>
      </p:sp>
    </p:spTree>
    <p:extLst>
      <p:ext uri="{BB962C8B-B14F-4D97-AF65-F5344CB8AC3E}">
        <p14:creationId xmlns:p14="http://schemas.microsoft.com/office/powerpoint/2010/main" val="326519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lift You up with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songs of freedom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we're changed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</a:t>
            </a:r>
          </a:p>
        </p:txBody>
      </p:sp>
    </p:spTree>
    <p:extLst>
      <p:ext uri="{BB962C8B-B14F-4D97-AF65-F5344CB8AC3E}">
        <p14:creationId xmlns:p14="http://schemas.microsoft.com/office/powerpoint/2010/main" val="266866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we're changed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we're changed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</a:t>
            </a:r>
          </a:p>
        </p:txBody>
      </p:sp>
    </p:spTree>
    <p:extLst>
      <p:ext uri="{BB962C8B-B14F-4D97-AF65-F5344CB8AC3E}">
        <p14:creationId xmlns:p14="http://schemas.microsoft.com/office/powerpoint/2010/main" val="570523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love of God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rich and pure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measureless and strong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It shall forever more endure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saints and angels song </a:t>
            </a:r>
          </a:p>
        </p:txBody>
      </p:sp>
    </p:spTree>
    <p:extLst>
      <p:ext uri="{BB962C8B-B14F-4D97-AF65-F5344CB8AC3E}">
        <p14:creationId xmlns:p14="http://schemas.microsoft.com/office/powerpoint/2010/main" val="214328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love of God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rich and pure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measureless and strong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It shall forever more endure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saints and angels song </a:t>
            </a:r>
          </a:p>
        </p:txBody>
      </p:sp>
    </p:spTree>
    <p:extLst>
      <p:ext uri="{BB962C8B-B14F-4D97-AF65-F5344CB8AC3E}">
        <p14:creationId xmlns:p14="http://schemas.microsoft.com/office/powerpoint/2010/main" val="6730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Father’s Love</a:t>
            </a:r>
          </a:p>
        </p:txBody>
      </p:sp>
    </p:spTree>
    <p:extLst>
      <p:ext uri="{BB962C8B-B14F-4D97-AF65-F5344CB8AC3E}">
        <p14:creationId xmlns:p14="http://schemas.microsoft.com/office/powerpoint/2010/main" val="1847660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deep the Father's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love for us,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vast beyond all measure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That He should give His only Son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make a wretch His treasure</a:t>
            </a:r>
          </a:p>
        </p:txBody>
      </p:sp>
    </p:spTree>
    <p:extLst>
      <p:ext uri="{BB962C8B-B14F-4D97-AF65-F5344CB8AC3E}">
        <p14:creationId xmlns:p14="http://schemas.microsoft.com/office/powerpoint/2010/main" val="2798536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great the pain of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searing loss,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Father turns His face away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As wounds which mar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chosen One,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Bring many sons to glory</a:t>
            </a:r>
          </a:p>
        </p:txBody>
      </p:sp>
    </p:spTree>
    <p:extLst>
      <p:ext uri="{BB962C8B-B14F-4D97-AF65-F5344CB8AC3E}">
        <p14:creationId xmlns:p14="http://schemas.microsoft.com/office/powerpoint/2010/main" val="1160706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Behold the Man upon a cross,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sin upon His shoulders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Ashamed I hear my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mocking voice,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Call out among the scoffers</a:t>
            </a:r>
          </a:p>
        </p:txBody>
      </p:sp>
    </p:spTree>
    <p:extLst>
      <p:ext uri="{BB962C8B-B14F-4D97-AF65-F5344CB8AC3E}">
        <p14:creationId xmlns:p14="http://schemas.microsoft.com/office/powerpoint/2010/main" val="3405572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It was my sin that held Him there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Until it was accomplished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dying breath has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brought me life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know that it is finished</a:t>
            </a:r>
          </a:p>
        </p:txBody>
      </p:sp>
    </p:spTree>
    <p:extLst>
      <p:ext uri="{BB962C8B-B14F-4D97-AF65-F5344CB8AC3E}">
        <p14:creationId xmlns:p14="http://schemas.microsoft.com/office/powerpoint/2010/main" val="345683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will not boast in anything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No gifts, no power, no wisdom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But I will boast in Jesus Christ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death and resurrection</a:t>
            </a:r>
          </a:p>
        </p:txBody>
      </p:sp>
    </p:spTree>
    <p:extLst>
      <p:ext uri="{BB962C8B-B14F-4D97-AF65-F5344CB8AC3E}">
        <p14:creationId xmlns:p14="http://schemas.microsoft.com/office/powerpoint/2010/main" val="70910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Why should I gain from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reward?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cannot give an answer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But this I know with all my heart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wounds have paid my ransom</a:t>
            </a:r>
          </a:p>
        </p:txBody>
      </p:sp>
    </p:spTree>
    <p:extLst>
      <p:ext uri="{BB962C8B-B14F-4D97-AF65-F5344CB8AC3E}">
        <p14:creationId xmlns:p14="http://schemas.microsoft.com/office/powerpoint/2010/main" val="665656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Why should I gain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from His reward?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cannot give an answer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But this I know with all my heart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wounds have paid my ransom</a:t>
            </a:r>
          </a:p>
        </p:txBody>
      </p:sp>
    </p:spTree>
    <p:extLst>
      <p:ext uri="{BB962C8B-B14F-4D97-AF65-F5344CB8AC3E}">
        <p14:creationId xmlns:p14="http://schemas.microsoft.com/office/powerpoint/2010/main" val="3386993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wounds have paid my ransom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of Your love,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hearts are clean</a:t>
            </a:r>
          </a:p>
        </p:txBody>
      </p:sp>
    </p:spTree>
    <p:extLst>
      <p:ext uri="{BB962C8B-B14F-4D97-AF65-F5344CB8AC3E}">
        <p14:creationId xmlns:p14="http://schemas.microsoft.com/office/powerpoint/2010/main" val="3594857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God be the glory,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great things He hath done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loved He the world that He gave us His Son</a:t>
            </a:r>
          </a:p>
        </p:txBody>
      </p:sp>
    </p:spTree>
    <p:extLst>
      <p:ext uri="{BB962C8B-B14F-4D97-AF65-F5344CB8AC3E}">
        <p14:creationId xmlns:p14="http://schemas.microsoft.com/office/powerpoint/2010/main" val="42551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Who yielded His life an atonement for sin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opened the life gate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that all may go in.</a:t>
            </a:r>
          </a:p>
        </p:txBody>
      </p:sp>
    </p:spTree>
    <p:extLst>
      <p:ext uri="{BB962C8B-B14F-4D97-AF65-F5344CB8AC3E}">
        <p14:creationId xmlns:p14="http://schemas.microsoft.com/office/powerpoint/2010/main" val="19247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the Lord,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the Lord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earth hear His voice!</a:t>
            </a:r>
          </a:p>
        </p:txBody>
      </p:sp>
    </p:spTree>
    <p:extLst>
      <p:ext uri="{BB962C8B-B14F-4D97-AF65-F5344CB8AC3E}">
        <p14:creationId xmlns:p14="http://schemas.microsoft.com/office/powerpoint/2010/main" val="346642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the Lord,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the Lord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Let the people rejoice!</a:t>
            </a:r>
          </a:p>
        </p:txBody>
      </p:sp>
    </p:spTree>
    <p:extLst>
      <p:ext uri="{BB962C8B-B14F-4D97-AF65-F5344CB8AC3E}">
        <p14:creationId xmlns:p14="http://schemas.microsoft.com/office/powerpoint/2010/main" val="173609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come to the Father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Through Jesus the Son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give Him the glory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Great things He hath done.</a:t>
            </a:r>
          </a:p>
        </p:txBody>
      </p:sp>
    </p:spTree>
    <p:extLst>
      <p:ext uri="{BB962C8B-B14F-4D97-AF65-F5344CB8AC3E}">
        <p14:creationId xmlns:p14="http://schemas.microsoft.com/office/powerpoint/2010/main" val="247282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Give thanks to the Lord,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Our God and King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love endures forever</a:t>
            </a:r>
          </a:p>
        </p:txBody>
      </p:sp>
    </p:spTree>
    <p:extLst>
      <p:ext uri="{BB962C8B-B14F-4D97-AF65-F5344CB8AC3E}">
        <p14:creationId xmlns:p14="http://schemas.microsoft.com/office/powerpoint/2010/main" val="283949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He is good,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is above all things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love endures forever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Sing praise, sing praise</a:t>
            </a:r>
          </a:p>
        </p:txBody>
      </p:sp>
    </p:spTree>
    <p:extLst>
      <p:ext uri="{BB962C8B-B14F-4D97-AF65-F5344CB8AC3E}">
        <p14:creationId xmlns:p14="http://schemas.microsoft.com/office/powerpoint/2010/main" val="263703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246</Words>
  <Application>Microsoft Macintosh PowerPoint</Application>
  <PresentationFormat>On-screen Show (4:3)</PresentationFormat>
  <Paragraphs>78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 </vt:lpstr>
      <vt:lpstr>The Father’s Love</vt:lpstr>
      <vt:lpstr>To God be the glory,  great things He hath done So loved He the world that He gave us His Son</vt:lpstr>
      <vt:lpstr>Who yielded His life an atonement for sin And opened the life gate  that all may go in.</vt:lpstr>
      <vt:lpstr>Praise the Lord,  praise the Lord Let the earth hear His voice!</vt:lpstr>
      <vt:lpstr>Praise the Lord,  praise the Lord Let the people rejoice!</vt:lpstr>
      <vt:lpstr>Oh, come to the Father Through Jesus the Son And give Him the glory Great things He hath done.</vt:lpstr>
      <vt:lpstr>Give thanks to the Lord,  Our God and King His love endures forever</vt:lpstr>
      <vt:lpstr>For He is good,  He is above all things His love endures forever Sing praise, sing praise</vt:lpstr>
      <vt:lpstr>With a mighty hand and outstretched arm His love endures forever</vt:lpstr>
      <vt:lpstr>For the life that's been reborn His love endures forever</vt:lpstr>
      <vt:lpstr>Sing praise, sing praise Sing praise, sing praise</vt:lpstr>
      <vt:lpstr>Because of Your love,  we're forgiven Because of Your love,  our hearts are clean</vt:lpstr>
      <vt:lpstr>We lift You up with  songs of freedom Forever we're changed  because of Your love</vt:lpstr>
      <vt:lpstr>Because of Your love,  we're forgiven Because of Your love,  our hearts are clean</vt:lpstr>
      <vt:lpstr>We lift You up with  songs of freedom Forever we're changed  because of Your love</vt:lpstr>
      <vt:lpstr>Forever we're changed  because of Your love Forever we're changed  because of Your love Because of Your love</vt:lpstr>
      <vt:lpstr>Oh love of God How rich and pure How measureless and strong It shall forever more endure The saints and angels song </vt:lpstr>
      <vt:lpstr>Oh love of God How rich and pure How measureless and strong It shall forever more endure The saints and angels song </vt:lpstr>
      <vt:lpstr>How deep the Father's  love for us, How vast beyond all measure That He should give His only Son To make a wretch His treasure</vt:lpstr>
      <vt:lpstr>How great the pain of  searing loss, The Father turns His face away As wounds which mar  the chosen One, Bring many sons to glory</vt:lpstr>
      <vt:lpstr>Behold the Man upon a cross, My sin upon His shoulders Ashamed I hear my  mocking voice, Call out among the scoffers</vt:lpstr>
      <vt:lpstr>It was my sin that held Him there Until it was accomplished His dying breath has  brought me life I know that it is finished</vt:lpstr>
      <vt:lpstr>I will not boast in anything No gifts, no power, no wisdom But I will boast in Jesus Christ His death and resurrection</vt:lpstr>
      <vt:lpstr>Why should I gain from  His reward? I cannot give an answer But this I know with all my heart His wounds have paid my ransom</vt:lpstr>
      <vt:lpstr>Why should I gain  from His reward? I cannot give an answer But this I know with all my heart His wounds have paid my ransom</vt:lpstr>
      <vt:lpstr>His wounds have paid my ransom Because of Your love,  our hearts are clean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13</cp:revision>
  <dcterms:created xsi:type="dcterms:W3CDTF">2014-01-06T01:55:03Z</dcterms:created>
  <dcterms:modified xsi:type="dcterms:W3CDTF">2014-01-06T03:10:39Z</dcterms:modified>
</cp:coreProperties>
</file>