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6" y="-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22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60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75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5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6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87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93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82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600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1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370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69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Will Remember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357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will remember,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remember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will remember the works of Your hands</a:t>
            </a:r>
          </a:p>
        </p:txBody>
      </p:sp>
    </p:spTree>
    <p:extLst>
      <p:ext uri="{BB962C8B-B14F-4D97-AF65-F5344CB8AC3E}">
        <p14:creationId xmlns:p14="http://schemas.microsoft.com/office/powerpoint/2010/main" val="314073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will stop and give you praise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great is Thy faithfulness</a:t>
            </a:r>
          </a:p>
        </p:txBody>
      </p:sp>
    </p:spTree>
    <p:extLst>
      <p:ext uri="{BB962C8B-B14F-4D97-AF65-F5344CB8AC3E}">
        <p14:creationId xmlns:p14="http://schemas.microsoft.com/office/powerpoint/2010/main" val="278748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we walk through life’s darkest valleys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will look back at all You have done</a:t>
            </a:r>
          </a:p>
        </p:txBody>
      </p:sp>
    </p:spTree>
    <p:extLst>
      <p:ext uri="{BB962C8B-B14F-4D97-AF65-F5344CB8AC3E}">
        <p14:creationId xmlns:p14="http://schemas.microsoft.com/office/powerpoint/2010/main" val="89742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we will shout,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good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 is the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faithful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</a:t>
            </a:r>
          </a:p>
        </p:txBody>
      </p:sp>
    </p:spTree>
    <p:extLst>
      <p:ext uri="{BB962C8B-B14F-4D97-AF65-F5344CB8AC3E}">
        <p14:creationId xmlns:p14="http://schemas.microsoft.com/office/powerpoint/2010/main" val="89229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Hallelujah, hallelujah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one from whom all blessings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flow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155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Hallelujah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hallelujah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one whose glory has been shown</a:t>
            </a:r>
          </a:p>
        </p:txBody>
      </p:sp>
    </p:spTree>
    <p:extLst>
      <p:ext uri="{BB962C8B-B14F-4D97-AF65-F5344CB8AC3E}">
        <p14:creationId xmlns:p14="http://schemas.microsoft.com/office/powerpoint/2010/main" val="75092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will remember,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remember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will remember the works of Your hands</a:t>
            </a:r>
          </a:p>
        </p:txBody>
      </p:sp>
    </p:spTree>
    <p:extLst>
      <p:ext uri="{BB962C8B-B14F-4D97-AF65-F5344CB8AC3E}">
        <p14:creationId xmlns:p14="http://schemas.microsoft.com/office/powerpoint/2010/main" val="358582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will stop and give you praise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great is Thy faithfulness</a:t>
            </a:r>
          </a:p>
        </p:txBody>
      </p:sp>
    </p:spTree>
    <p:extLst>
      <p:ext uri="{BB962C8B-B14F-4D97-AF65-F5344CB8AC3E}">
        <p14:creationId xmlns:p14="http://schemas.microsoft.com/office/powerpoint/2010/main" val="86114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still remember the day You saved me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day I heard You call out my name</a:t>
            </a:r>
          </a:p>
        </p:txBody>
      </p:sp>
    </p:spTree>
    <p:extLst>
      <p:ext uri="{BB962C8B-B14F-4D97-AF65-F5344CB8AC3E}">
        <p14:creationId xmlns:p14="http://schemas.microsoft.com/office/powerpoint/2010/main" val="260246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said You loved me and would never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leave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I’ve never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been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same</a:t>
            </a:r>
          </a:p>
        </p:txBody>
      </p:sp>
    </p:spTree>
    <p:extLst>
      <p:ext uri="{BB962C8B-B14F-4D97-AF65-F5344CB8AC3E}">
        <p14:creationId xmlns:p14="http://schemas.microsoft.com/office/powerpoint/2010/main" val="110026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will remember,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remember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remember the works of Your hands</a:t>
            </a:r>
          </a:p>
        </p:txBody>
      </p:sp>
    </p:spTree>
    <p:extLst>
      <p:ext uri="{BB962C8B-B14F-4D97-AF65-F5344CB8AC3E}">
        <p14:creationId xmlns:p14="http://schemas.microsoft.com/office/powerpoint/2010/main" val="420430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will remember,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remember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will remember the works of Your hands</a:t>
            </a:r>
          </a:p>
        </p:txBody>
      </p:sp>
    </p:spTree>
    <p:extLst>
      <p:ext uri="{BB962C8B-B14F-4D97-AF65-F5344CB8AC3E}">
        <p14:creationId xmlns:p14="http://schemas.microsoft.com/office/powerpoint/2010/main" val="82815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will stop and give you praise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great is Thy faithfulness</a:t>
            </a:r>
          </a:p>
        </p:txBody>
      </p:sp>
    </p:spTree>
    <p:extLst>
      <p:ext uri="{BB962C8B-B14F-4D97-AF65-F5344CB8AC3E}">
        <p14:creationId xmlns:p14="http://schemas.microsoft.com/office/powerpoint/2010/main" val="339419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will remember,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remember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will remember the works of Your hands</a:t>
            </a:r>
          </a:p>
        </p:txBody>
      </p:sp>
    </p:spTree>
    <p:extLst>
      <p:ext uri="{BB962C8B-B14F-4D97-AF65-F5344CB8AC3E}">
        <p14:creationId xmlns:p14="http://schemas.microsoft.com/office/powerpoint/2010/main" val="208929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will stop and give you praise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great is Thy faithfulness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Thy faithfulness</a:t>
            </a:r>
          </a:p>
        </p:txBody>
      </p:sp>
    </p:spTree>
    <p:extLst>
      <p:ext uri="{BB962C8B-B14F-4D97-AF65-F5344CB8AC3E}">
        <p14:creationId xmlns:p14="http://schemas.microsoft.com/office/powerpoint/2010/main" val="81187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019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will stop and give you praise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great is Thy faithfulness</a:t>
            </a:r>
          </a:p>
        </p:txBody>
      </p:sp>
    </p:spTree>
    <p:extLst>
      <p:ext uri="{BB962C8B-B14F-4D97-AF65-F5344CB8AC3E}">
        <p14:creationId xmlns:p14="http://schemas.microsoft.com/office/powerpoint/2010/main" val="158518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will remember,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remember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will remember the works of Your hands</a:t>
            </a:r>
          </a:p>
        </p:txBody>
      </p:sp>
    </p:spTree>
    <p:extLst>
      <p:ext uri="{BB962C8B-B14F-4D97-AF65-F5344CB8AC3E}">
        <p14:creationId xmlns:p14="http://schemas.microsoft.com/office/powerpoint/2010/main" val="382136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will stop and give you praise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great is Thy faithfulness</a:t>
            </a:r>
          </a:p>
        </p:txBody>
      </p:sp>
    </p:spTree>
    <p:extLst>
      <p:ext uri="{BB962C8B-B14F-4D97-AF65-F5344CB8AC3E}">
        <p14:creationId xmlns:p14="http://schemas.microsoft.com/office/powerpoint/2010/main" val="231035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You’re our creator,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sustainer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Deliverer, our comfort, our joy</a:t>
            </a:r>
          </a:p>
        </p:txBody>
      </p:sp>
    </p:spTree>
    <p:extLst>
      <p:ext uri="{BB962C8B-B14F-4D97-AF65-F5344CB8AC3E}">
        <p14:creationId xmlns:p14="http://schemas.microsoft.com/office/powerpoint/2010/main" val="62566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Throughout the ages You’ve been our shelter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peace in the midst of the storm</a:t>
            </a:r>
          </a:p>
        </p:txBody>
      </p:sp>
    </p:spTree>
    <p:extLst>
      <p:ext uri="{BB962C8B-B14F-4D97-AF65-F5344CB8AC3E}">
        <p14:creationId xmlns:p14="http://schemas.microsoft.com/office/powerpoint/2010/main" val="237256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signs and wonders You’ve shown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precious blood You showed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grace</a:t>
            </a:r>
          </a:p>
        </p:txBody>
      </p:sp>
    </p:spTree>
    <p:extLst>
      <p:ext uri="{BB962C8B-B14F-4D97-AF65-F5344CB8AC3E}">
        <p14:creationId xmlns:p14="http://schemas.microsoft.com/office/powerpoint/2010/main" val="148382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You’ve been our helper, our liberator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giver of life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end</a:t>
            </a:r>
          </a:p>
        </p:txBody>
      </p:sp>
    </p:spTree>
    <p:extLst>
      <p:ext uri="{BB962C8B-B14F-4D97-AF65-F5344CB8AC3E}">
        <p14:creationId xmlns:p14="http://schemas.microsoft.com/office/powerpoint/2010/main" val="10598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127</Words>
  <Application>Microsoft Office PowerPoint</Application>
  <PresentationFormat>On-screen Show (4:3)</PresentationFormat>
  <Paragraphs>23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We Will Remember</vt:lpstr>
      <vt:lpstr>We will remember,  we will remember we will remember the works of Your hands</vt:lpstr>
      <vt:lpstr>We will stop and give you praise For great is Thy faithfulness</vt:lpstr>
      <vt:lpstr>We will remember,  we will remember We will remember the works of Your hands</vt:lpstr>
      <vt:lpstr>We will stop and give you praise For great is Thy faithfulness</vt:lpstr>
      <vt:lpstr>You’re our creator,  our life sustainer Deliverer, our comfort, our joy</vt:lpstr>
      <vt:lpstr>Throughout the ages You’ve been our shelter Our peace in the midst of the storm</vt:lpstr>
      <vt:lpstr>With signs and wonders You’ve shown  Your power With precious blood You showed  us Your grace</vt:lpstr>
      <vt:lpstr>You’ve been our helper, our liberator The giver of life  with no end</vt:lpstr>
      <vt:lpstr>We will remember,  we will remember We will remember the works of Your hands</vt:lpstr>
      <vt:lpstr>We will stop and give you praise For great is Thy faithfulness</vt:lpstr>
      <vt:lpstr>When we walk through life’s darkest valleys We will look back at all You have done</vt:lpstr>
      <vt:lpstr>And we will shout,  our God is good And He is the  faithful One</vt:lpstr>
      <vt:lpstr>Hallelujah, hallelujah To the one from whom all blessings flow</vt:lpstr>
      <vt:lpstr>Hallelujah, hallelujah To the one whose glory has been shown</vt:lpstr>
      <vt:lpstr>We will remember,  we will remember We will remember the works of Your hands</vt:lpstr>
      <vt:lpstr>We will stop and give you praise For great is Thy faithfulness</vt:lpstr>
      <vt:lpstr>I still remember the day You saved me The day I heard You call out my name</vt:lpstr>
      <vt:lpstr>You said You loved me and would never  leave me And I’ve never  been the same</vt:lpstr>
      <vt:lpstr>We will remember,  we will remember We will remember the works of Your hands</vt:lpstr>
      <vt:lpstr>We will stop and give you praise For great is Thy faithfulness</vt:lpstr>
      <vt:lpstr>We will remember,  we will remember We will remember the works of Your hands</vt:lpstr>
      <vt:lpstr>We will stop and give you praise For great is Thy faithfulness Thy faithfulness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Regans</dc:creator>
  <cp:lastModifiedBy>Beth Regans</cp:lastModifiedBy>
  <cp:revision>27</cp:revision>
  <dcterms:created xsi:type="dcterms:W3CDTF">2011-09-27T23:57:15Z</dcterms:created>
  <dcterms:modified xsi:type="dcterms:W3CDTF">2011-10-13T17:50:11Z</dcterms:modified>
</cp:coreProperties>
</file>