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5" r:id="rId9"/>
    <p:sldId id="280" r:id="rId10"/>
    <p:sldId id="286" r:id="rId11"/>
    <p:sldId id="281" r:id="rId12"/>
    <p:sldId id="282" r:id="rId13"/>
    <p:sldId id="283" r:id="rId14"/>
    <p:sldId id="284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Unfettered Praise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immortal gladness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us with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of day</a:t>
            </a:r>
          </a:p>
        </p:txBody>
      </p:sp>
    </p:spTree>
    <p:extLst>
      <p:ext uri="{BB962C8B-B14F-4D97-AF65-F5344CB8AC3E}">
        <p14:creationId xmlns:p14="http://schemas.microsoft.com/office/powerpoint/2010/main" val="17156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King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31363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unfettered praise,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I sing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11191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hallelujah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35577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2623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King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exalted on high</a:t>
            </a: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unfettered praise,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I sing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27671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my King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9160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unfettered praise,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I sing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199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hallelujah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Lord be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</p:spTree>
    <p:extLst>
      <p:ext uri="{BB962C8B-B14F-4D97-AF65-F5344CB8AC3E}">
        <p14:creationId xmlns:p14="http://schemas.microsoft.com/office/powerpoint/2010/main" val="27206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Joyful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joyful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adore Thee,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of glory, Lord 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01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unfold like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flowrs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 Thee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to the sun above</a:t>
            </a:r>
          </a:p>
        </p:txBody>
      </p:sp>
    </p:spTree>
    <p:extLst>
      <p:ext uri="{BB962C8B-B14F-4D97-AF65-F5344CB8AC3E}">
        <p14:creationId xmlns:p14="http://schemas.microsoft.com/office/powerpoint/2010/main" val="18486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Meld the clouds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and sadness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 the dark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8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50</Words>
  <Application>Microsoft Office PowerPoint</Application>
  <PresentationFormat>On-screen Show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Unfettered Praise</vt:lpstr>
      <vt:lpstr>You are my God You are my King excellent Lord be exalted on high</vt:lpstr>
      <vt:lpstr>unfettered praise,  to you will I sing excellent Lord be  exalted on high</vt:lpstr>
      <vt:lpstr>You are my God you are my King excellent Lord be  exalted on high</vt:lpstr>
      <vt:lpstr>unfettered praise,  to you will I sing excellent Lord be  exalted on high</vt:lpstr>
      <vt:lpstr>hallelujah, hallelujah, hallelujah excellent Lord be  exalted on high</vt:lpstr>
      <vt:lpstr>Joyful joyful,  we adore Thee, God of glory, Lord of love</vt:lpstr>
      <vt:lpstr>Hearts unfold like flowrs before Thee opening to the sun above</vt:lpstr>
      <vt:lpstr>Meld the clouds  of sin and sadness Drive the dark  of doubt away</vt:lpstr>
      <vt:lpstr>Giver of  immortal gladness Fill us with  the light of day</vt:lpstr>
      <vt:lpstr>You are my God you are my King excellent Lord be  exalted on high</vt:lpstr>
      <vt:lpstr>unfettered praise,  to you will I sing excellent Lord be  exalted on high</vt:lpstr>
      <vt:lpstr>hallelujah, hallelujah, hallelujah excellent Lord be  exalted on high</vt:lpstr>
      <vt:lpstr>excellent Lord be  exalted on high excellent Lord be  exalted on high on high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7</cp:revision>
  <dcterms:created xsi:type="dcterms:W3CDTF">2011-09-29T23:38:14Z</dcterms:created>
  <dcterms:modified xsi:type="dcterms:W3CDTF">2011-10-13T15:41:32Z</dcterms:modified>
</cp:coreProperties>
</file>