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54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6" r:id="rId15"/>
    <p:sldId id="367" r:id="rId16"/>
    <p:sldId id="368" r:id="rId17"/>
    <p:sldId id="369" r:id="rId18"/>
    <p:sldId id="370" r:id="rId19"/>
    <p:sldId id="371" r:id="rId20"/>
    <p:sldId id="372" r:id="rId21"/>
    <p:sldId id="373" r:id="rId22"/>
    <p:sldId id="374" r:id="rId23"/>
    <p:sldId id="375" r:id="rId24"/>
    <p:sldId id="376" r:id="rId25"/>
    <p:sldId id="377" r:id="rId26"/>
    <p:sldId id="378" r:id="rId27"/>
    <p:sldId id="379" r:id="rId28"/>
    <p:sldId id="380" r:id="rId29"/>
    <p:sldId id="381" r:id="rId30"/>
    <p:sldId id="382" r:id="rId31"/>
    <p:sldId id="383" r:id="rId32"/>
    <p:sldId id="384" r:id="rId33"/>
    <p:sldId id="334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96" autoAdjust="0"/>
    <p:restoredTop sz="86458" autoAdjust="0"/>
  </p:normalViewPr>
  <p:slideViewPr>
    <p:cSldViewPr snapToGrid="0" snapToObjects="1">
      <p:cViewPr varScale="1">
        <p:scale>
          <a:sx n="87" d="100"/>
          <a:sy n="87" d="100"/>
        </p:scale>
        <p:origin x="-109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49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369D-D45A-3C4A-AD9B-02A6E9210919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1A15-7F69-C046-8745-3294FF3D1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8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2000">
              <a:srgbClr val="800000"/>
            </a:gs>
            <a:gs pos="100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D369D-D45A-3C4A-AD9B-02A6E9210919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C1A15-7F69-C046-8745-3294FF3D1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307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49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 </a:t>
            </a:r>
            <a:endParaRPr lang="en-US" sz="4400" b="1" i="0" baseline="0" dirty="0">
              <a:solidFill>
                <a:schemeClr val="tx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28173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He plunged me to victory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Beneath the cleansing flood</a:t>
            </a:r>
          </a:p>
        </p:txBody>
      </p:sp>
    </p:spTree>
    <p:extLst>
      <p:ext uri="{BB962C8B-B14F-4D97-AF65-F5344CB8AC3E}">
        <p14:creationId xmlns:p14="http://schemas.microsoft.com/office/powerpoint/2010/main" val="2638822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Oh, happy day, happy day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You washed my sin away</a:t>
            </a:r>
          </a:p>
        </p:txBody>
      </p:sp>
    </p:spTree>
    <p:extLst>
      <p:ext uri="{BB962C8B-B14F-4D97-AF65-F5344CB8AC3E}">
        <p14:creationId xmlns:p14="http://schemas.microsoft.com/office/powerpoint/2010/main" val="3348504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Oh, happy day, happy day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I'll never be the same</a:t>
            </a:r>
          </a:p>
        </p:txBody>
      </p:sp>
    </p:spTree>
    <p:extLst>
      <p:ext uri="{BB962C8B-B14F-4D97-AF65-F5344CB8AC3E}">
        <p14:creationId xmlns:p14="http://schemas.microsoft.com/office/powerpoint/2010/main" val="46597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Oh, happy day, happy day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You washed my sin away</a:t>
            </a:r>
          </a:p>
        </p:txBody>
      </p:sp>
    </p:spTree>
    <p:extLst>
      <p:ext uri="{BB962C8B-B14F-4D97-AF65-F5344CB8AC3E}">
        <p14:creationId xmlns:p14="http://schemas.microsoft.com/office/powerpoint/2010/main" val="3902507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Oh, happy day, happy day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I'll never be the same</a:t>
            </a:r>
          </a:p>
        </p:txBody>
      </p:sp>
    </p:spTree>
    <p:extLst>
      <p:ext uri="{BB962C8B-B14F-4D97-AF65-F5344CB8AC3E}">
        <p14:creationId xmlns:p14="http://schemas.microsoft.com/office/powerpoint/2010/main" val="2508167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Forever I am changed</a:t>
            </a:r>
          </a:p>
        </p:txBody>
      </p:sp>
    </p:spTree>
    <p:extLst>
      <p:ext uri="{BB962C8B-B14F-4D97-AF65-F5344CB8AC3E}">
        <p14:creationId xmlns:p14="http://schemas.microsoft.com/office/powerpoint/2010/main" val="22453509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The greatest day in history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Death is beaten, </a:t>
            </a:r>
            <a:b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You have rescued me</a:t>
            </a:r>
          </a:p>
        </p:txBody>
      </p:sp>
    </p:spTree>
    <p:extLst>
      <p:ext uri="{BB962C8B-B14F-4D97-AF65-F5344CB8AC3E}">
        <p14:creationId xmlns:p14="http://schemas.microsoft.com/office/powerpoint/2010/main" val="1368239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Sing it out, Jesus is alive</a:t>
            </a:r>
          </a:p>
        </p:txBody>
      </p:sp>
    </p:spTree>
    <p:extLst>
      <p:ext uri="{BB962C8B-B14F-4D97-AF65-F5344CB8AC3E}">
        <p14:creationId xmlns:p14="http://schemas.microsoft.com/office/powerpoint/2010/main" val="21613513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The empty cross, </a:t>
            </a:r>
            <a:b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the empty grave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Life eternal, </a:t>
            </a:r>
            <a:b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You have won the day</a:t>
            </a:r>
          </a:p>
        </p:txBody>
      </p:sp>
    </p:spTree>
    <p:extLst>
      <p:ext uri="{BB962C8B-B14F-4D97-AF65-F5344CB8AC3E}">
        <p14:creationId xmlns:p14="http://schemas.microsoft.com/office/powerpoint/2010/main" val="28569296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Shout it out, </a:t>
            </a:r>
            <a:b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Jesus is alive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He's alive</a:t>
            </a:r>
          </a:p>
        </p:txBody>
      </p:sp>
    </p:spTree>
    <p:extLst>
      <p:ext uri="{BB962C8B-B14F-4D97-AF65-F5344CB8AC3E}">
        <p14:creationId xmlns:p14="http://schemas.microsoft.com/office/powerpoint/2010/main" val="2620267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Happy Day</a:t>
            </a:r>
          </a:p>
        </p:txBody>
      </p:sp>
    </p:spTree>
    <p:extLst>
      <p:ext uri="{BB962C8B-B14F-4D97-AF65-F5344CB8AC3E}">
        <p14:creationId xmlns:p14="http://schemas.microsoft.com/office/powerpoint/2010/main" val="28525576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Oh, happy day, happy day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You washed my sin away</a:t>
            </a:r>
          </a:p>
        </p:txBody>
      </p:sp>
    </p:spTree>
    <p:extLst>
      <p:ext uri="{BB962C8B-B14F-4D97-AF65-F5344CB8AC3E}">
        <p14:creationId xmlns:p14="http://schemas.microsoft.com/office/powerpoint/2010/main" val="36902070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Oh, happy day, happy day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I'll never be the same</a:t>
            </a:r>
          </a:p>
        </p:txBody>
      </p:sp>
    </p:spTree>
    <p:extLst>
      <p:ext uri="{BB962C8B-B14F-4D97-AF65-F5344CB8AC3E}">
        <p14:creationId xmlns:p14="http://schemas.microsoft.com/office/powerpoint/2010/main" val="28883665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Forever I am changed</a:t>
            </a:r>
          </a:p>
        </p:txBody>
      </p:sp>
    </p:spTree>
    <p:extLst>
      <p:ext uri="{BB962C8B-B14F-4D97-AF65-F5344CB8AC3E}">
        <p14:creationId xmlns:p14="http://schemas.microsoft.com/office/powerpoint/2010/main" val="16541821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 never shall forget the day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Where all the burdens </a:t>
            </a:r>
            <a:b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of my soul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Were rolled away</a:t>
            </a:r>
          </a:p>
        </p:txBody>
      </p:sp>
    </p:spTree>
    <p:extLst>
      <p:ext uri="{BB962C8B-B14F-4D97-AF65-F5344CB8AC3E}">
        <p14:creationId xmlns:p14="http://schemas.microsoft.com/office/powerpoint/2010/main" val="7133523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It made  me happy so glad </a:t>
            </a:r>
            <a:b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and free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I’ll sing and shout it 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For He’s everything to me</a:t>
            </a:r>
          </a:p>
        </p:txBody>
      </p:sp>
    </p:spTree>
    <p:extLst>
      <p:ext uri="{BB962C8B-B14F-4D97-AF65-F5344CB8AC3E}">
        <p14:creationId xmlns:p14="http://schemas.microsoft.com/office/powerpoint/2010/main" val="28553281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Oh, happy day, happy day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You washed my sin away</a:t>
            </a:r>
          </a:p>
        </p:txBody>
      </p:sp>
    </p:spTree>
    <p:extLst>
      <p:ext uri="{BB962C8B-B14F-4D97-AF65-F5344CB8AC3E}">
        <p14:creationId xmlns:p14="http://schemas.microsoft.com/office/powerpoint/2010/main" val="34437273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Oh, happy day, happy day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I'll never be the same</a:t>
            </a:r>
          </a:p>
        </p:txBody>
      </p:sp>
    </p:spTree>
    <p:extLst>
      <p:ext uri="{BB962C8B-B14F-4D97-AF65-F5344CB8AC3E}">
        <p14:creationId xmlns:p14="http://schemas.microsoft.com/office/powerpoint/2010/main" val="25286640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Oh, happy day, happy day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You washed my sin away</a:t>
            </a:r>
          </a:p>
        </p:txBody>
      </p:sp>
    </p:spTree>
    <p:extLst>
      <p:ext uri="{BB962C8B-B14F-4D97-AF65-F5344CB8AC3E}">
        <p14:creationId xmlns:p14="http://schemas.microsoft.com/office/powerpoint/2010/main" val="15851137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Oh, happy day, happy day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I'll never be the same</a:t>
            </a:r>
          </a:p>
        </p:txBody>
      </p:sp>
    </p:spTree>
    <p:extLst>
      <p:ext uri="{BB962C8B-B14F-4D97-AF65-F5344CB8AC3E}">
        <p14:creationId xmlns:p14="http://schemas.microsoft.com/office/powerpoint/2010/main" val="23763045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Forever I am changed</a:t>
            </a:r>
          </a:p>
        </p:txBody>
      </p:sp>
    </p:spTree>
    <p:extLst>
      <p:ext uri="{BB962C8B-B14F-4D97-AF65-F5344CB8AC3E}">
        <p14:creationId xmlns:p14="http://schemas.microsoft.com/office/powerpoint/2010/main" val="2473325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 heard an old old story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How a Savior came from glory</a:t>
            </a:r>
          </a:p>
        </p:txBody>
      </p:sp>
    </p:spTree>
    <p:extLst>
      <p:ext uri="{BB962C8B-B14F-4D97-AF65-F5344CB8AC3E}">
        <p14:creationId xmlns:p14="http://schemas.microsoft.com/office/powerpoint/2010/main" val="35221356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Oh happy day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Oh happy day</a:t>
            </a:r>
          </a:p>
        </p:txBody>
      </p:sp>
    </p:spTree>
    <p:extLst>
      <p:ext uri="{BB962C8B-B14F-4D97-AF65-F5344CB8AC3E}">
        <p14:creationId xmlns:p14="http://schemas.microsoft.com/office/powerpoint/2010/main" val="14976260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Oh happy day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Oh happy day</a:t>
            </a:r>
          </a:p>
        </p:txBody>
      </p:sp>
    </p:spTree>
    <p:extLst>
      <p:ext uri="{BB962C8B-B14F-4D97-AF65-F5344CB8AC3E}">
        <p14:creationId xmlns:p14="http://schemas.microsoft.com/office/powerpoint/2010/main" val="23966122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Oh happy day</a:t>
            </a:r>
          </a:p>
        </p:txBody>
      </p:sp>
    </p:spTree>
    <p:extLst>
      <p:ext uri="{BB962C8B-B14F-4D97-AF65-F5344CB8AC3E}">
        <p14:creationId xmlns:p14="http://schemas.microsoft.com/office/powerpoint/2010/main" val="22639655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4500" b="1" i="0" dirty="0" smtClean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 </a:t>
            </a:r>
          </a:p>
          <a:p>
            <a:endParaRPr lang="en-US" sz="4500" b="1" i="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9568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How He gave His life on Calvary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To save a wretch like me</a:t>
            </a:r>
          </a:p>
        </p:txBody>
      </p:sp>
    </p:spTree>
    <p:extLst>
      <p:ext uri="{BB962C8B-B14F-4D97-AF65-F5344CB8AC3E}">
        <p14:creationId xmlns:p14="http://schemas.microsoft.com/office/powerpoint/2010/main" val="1122744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 heard about His groaning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Of His precious blood atoning</a:t>
            </a:r>
          </a:p>
        </p:txBody>
      </p:sp>
    </p:spTree>
    <p:extLst>
      <p:ext uri="{BB962C8B-B14F-4D97-AF65-F5344CB8AC3E}">
        <p14:creationId xmlns:p14="http://schemas.microsoft.com/office/powerpoint/2010/main" val="834259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Then I repented of my sin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And won the victory</a:t>
            </a:r>
          </a:p>
        </p:txBody>
      </p:sp>
    </p:spTree>
    <p:extLst>
      <p:ext uri="{BB962C8B-B14F-4D97-AF65-F5344CB8AC3E}">
        <p14:creationId xmlns:p14="http://schemas.microsoft.com/office/powerpoint/2010/main" val="4233284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O victory in Jesus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My Savior forever</a:t>
            </a:r>
          </a:p>
        </p:txBody>
      </p:sp>
    </p:spTree>
    <p:extLst>
      <p:ext uri="{BB962C8B-B14F-4D97-AF65-F5344CB8AC3E}">
        <p14:creationId xmlns:p14="http://schemas.microsoft.com/office/powerpoint/2010/main" val="1427576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He sought me and bought me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With His redeeming blood</a:t>
            </a:r>
          </a:p>
        </p:txBody>
      </p:sp>
    </p:spTree>
    <p:extLst>
      <p:ext uri="{BB962C8B-B14F-4D97-AF65-F5344CB8AC3E}">
        <p14:creationId xmlns:p14="http://schemas.microsoft.com/office/powerpoint/2010/main" val="3371088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He loved me ere I knew Him</a:t>
            </a:r>
          </a:p>
          <a:p>
            <a:r>
              <a:rPr lang="en-US" sz="45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And all my love is due Him</a:t>
            </a:r>
          </a:p>
        </p:txBody>
      </p:sp>
    </p:spTree>
    <p:extLst>
      <p:ext uri="{BB962C8B-B14F-4D97-AF65-F5344CB8AC3E}">
        <p14:creationId xmlns:p14="http://schemas.microsoft.com/office/powerpoint/2010/main" val="3984215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274</Words>
  <Application>Microsoft Macintosh PowerPoint</Application>
  <PresentationFormat>On-screen Show (4:3)</PresentationFormat>
  <Paragraphs>61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 </vt:lpstr>
      <vt:lpstr>Happy Day</vt:lpstr>
      <vt:lpstr>I heard an old old story How a Savior came from glory</vt:lpstr>
      <vt:lpstr>How He gave His life on Calvary To save a wretch like me</vt:lpstr>
      <vt:lpstr>I heard about His groaning Of His precious blood atoning</vt:lpstr>
      <vt:lpstr>Then I repented of my sin And won the victory</vt:lpstr>
      <vt:lpstr>O victory in Jesus My Savior forever</vt:lpstr>
      <vt:lpstr>He sought me and bought me With His redeeming blood</vt:lpstr>
      <vt:lpstr>He loved me ere I knew Him And all my love is due Him</vt:lpstr>
      <vt:lpstr>He plunged me to victory Beneath the cleansing flood</vt:lpstr>
      <vt:lpstr>Oh, happy day, happy day You washed my sin away</vt:lpstr>
      <vt:lpstr>Oh, happy day, happy day I'll never be the same</vt:lpstr>
      <vt:lpstr>Oh, happy day, happy day You washed my sin away</vt:lpstr>
      <vt:lpstr>Oh, happy day, happy day I'll never be the same</vt:lpstr>
      <vt:lpstr>Forever I am changed</vt:lpstr>
      <vt:lpstr>The greatest day in history Death is beaten,  You have rescued me</vt:lpstr>
      <vt:lpstr>Sing it out, Jesus is alive</vt:lpstr>
      <vt:lpstr>The empty cross,  the empty grave Life eternal,  You have won the day</vt:lpstr>
      <vt:lpstr>Shout it out,  Jesus is alive He's alive</vt:lpstr>
      <vt:lpstr>Oh, happy day, happy day You washed my sin away</vt:lpstr>
      <vt:lpstr>Oh, happy day, happy day I'll never be the same</vt:lpstr>
      <vt:lpstr>Forever I am changed</vt:lpstr>
      <vt:lpstr>I never shall forget the day Where all the burdens  of my soul Were rolled away</vt:lpstr>
      <vt:lpstr>It made  me happy so glad  and free I’ll sing and shout it  For He’s everything to me</vt:lpstr>
      <vt:lpstr>Oh, happy day, happy day You washed my sin away</vt:lpstr>
      <vt:lpstr>Oh, happy day, happy day I'll never be the same</vt:lpstr>
      <vt:lpstr>Oh, happy day, happy day You washed my sin away</vt:lpstr>
      <vt:lpstr>Oh, happy day, happy day I'll never be the same</vt:lpstr>
      <vt:lpstr>Forever I am changed</vt:lpstr>
      <vt:lpstr>Oh happy day Oh happy day</vt:lpstr>
      <vt:lpstr>Oh happy day Oh happy day</vt:lpstr>
      <vt:lpstr>Oh happy day</vt:lpstr>
      <vt:lpstr>   </vt:lpstr>
    </vt:vector>
  </TitlesOfParts>
  <Company>First Baptist Church Indian Trail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The King  </dc:title>
  <dc:creator>Beth Regans</dc:creator>
  <cp:lastModifiedBy>Beth Regans</cp:lastModifiedBy>
  <cp:revision>23</cp:revision>
  <dcterms:created xsi:type="dcterms:W3CDTF">2014-01-06T01:55:03Z</dcterms:created>
  <dcterms:modified xsi:type="dcterms:W3CDTF">2014-01-06T04:04:19Z</dcterms:modified>
</cp:coreProperties>
</file>