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71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0" r:id="rId20"/>
    <p:sldId id="33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6" autoAdjust="0"/>
    <p:restoredTop sz="86458" autoAdjust="0"/>
  </p:normalViewPr>
  <p:slideViewPr>
    <p:cSldViewPr snapToGrid="0" snapToObjects="1">
      <p:cViewPr varScale="1">
        <p:scale>
          <a:sx n="87" d="100"/>
          <a:sy n="87" d="100"/>
        </p:scale>
        <p:origin x="-10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4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8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rgbClr val="800000"/>
            </a:gs>
            <a:gs pos="100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307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49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endParaRPr lang="en-US" sz="4400" b="1" i="0" baseline="0" dirty="0">
              <a:solidFill>
                <a:schemeClr val="tx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817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There to my heart was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blood applied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Glory to His name</a:t>
            </a:r>
          </a:p>
        </p:txBody>
      </p:sp>
    </p:spTree>
    <p:extLst>
      <p:ext uri="{BB962C8B-B14F-4D97-AF65-F5344CB8AC3E}">
        <p14:creationId xmlns:p14="http://schemas.microsoft.com/office/powerpoint/2010/main" val="2984643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His blood still works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I'm glad to report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That it never lost it's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874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Yes, it works,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I've been redeemed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By the Blood of the Lamb</a:t>
            </a:r>
          </a:p>
        </p:txBody>
      </p:sp>
    </p:spTree>
    <p:extLst>
      <p:ext uri="{BB962C8B-B14F-4D97-AF65-F5344CB8AC3E}">
        <p14:creationId xmlns:p14="http://schemas.microsoft.com/office/powerpoint/2010/main" val="1257107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His blood still works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I'm glad to report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That it never lost it's power</a:t>
            </a:r>
          </a:p>
        </p:txBody>
      </p:sp>
    </p:spTree>
    <p:extLst>
      <p:ext uri="{BB962C8B-B14F-4D97-AF65-F5344CB8AC3E}">
        <p14:creationId xmlns:p14="http://schemas.microsoft.com/office/powerpoint/2010/main" val="2062041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Yes, it works,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I've been redeemed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By the Blood of the Lamb</a:t>
            </a:r>
          </a:p>
        </p:txBody>
      </p:sp>
    </p:spTree>
    <p:extLst>
      <p:ext uri="{BB962C8B-B14F-4D97-AF65-F5344CB8AC3E}">
        <p14:creationId xmlns:p14="http://schemas.microsoft.com/office/powerpoint/2010/main" val="1166579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There is power power wonder working power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In the blood of the lamb</a:t>
            </a:r>
          </a:p>
        </p:txBody>
      </p:sp>
    </p:spTree>
    <p:extLst>
      <p:ext uri="{BB962C8B-B14F-4D97-AF65-F5344CB8AC3E}">
        <p14:creationId xmlns:p14="http://schemas.microsoft.com/office/powerpoint/2010/main" val="1758034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There is power power wonder working power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In the precious blood of the lamb</a:t>
            </a:r>
          </a:p>
        </p:txBody>
      </p:sp>
    </p:spTree>
    <p:extLst>
      <p:ext uri="{BB962C8B-B14F-4D97-AF65-F5344CB8AC3E}">
        <p14:creationId xmlns:p14="http://schemas.microsoft.com/office/powerpoint/2010/main" val="4163454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His blood still works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I'm glad to report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That it never lost it's power</a:t>
            </a:r>
          </a:p>
        </p:txBody>
      </p:sp>
    </p:spTree>
    <p:extLst>
      <p:ext uri="{BB962C8B-B14F-4D97-AF65-F5344CB8AC3E}">
        <p14:creationId xmlns:p14="http://schemas.microsoft.com/office/powerpoint/2010/main" val="2295047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Yes, it works,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I've been redeemed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By the Blood of the Lamb</a:t>
            </a:r>
          </a:p>
        </p:txBody>
      </p:sp>
    </p:spTree>
    <p:extLst>
      <p:ext uri="{BB962C8B-B14F-4D97-AF65-F5344CB8AC3E}">
        <p14:creationId xmlns:p14="http://schemas.microsoft.com/office/powerpoint/2010/main" val="2479585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Yes, it works</a:t>
            </a:r>
            <a:r>
              <a:rPr lang="en-US" sz="4400" b="1" i="0" kern="120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, </a:t>
            </a:r>
            <a:br>
              <a:rPr lang="en-US" sz="4400" b="1" i="0" kern="120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I've </a:t>
            </a: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been redeemed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By the Blood of the Lamb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437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His Precious Blood</a:t>
            </a:r>
          </a:p>
        </p:txBody>
      </p:sp>
    </p:spTree>
    <p:extLst>
      <p:ext uri="{BB962C8B-B14F-4D97-AF65-F5344CB8AC3E}">
        <p14:creationId xmlns:p14="http://schemas.microsoft.com/office/powerpoint/2010/main" val="2852557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4500" b="1" i="0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 </a:t>
            </a:r>
          </a:p>
          <a:p>
            <a:endParaRPr lang="en-US" sz="4500" b="1" i="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9568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Down at the cross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where my Savior died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Down where for cleansing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from sin I cried</a:t>
            </a:r>
          </a:p>
        </p:txBody>
      </p:sp>
    </p:spTree>
    <p:extLst>
      <p:ext uri="{BB962C8B-B14F-4D97-AF65-F5344CB8AC3E}">
        <p14:creationId xmlns:p14="http://schemas.microsoft.com/office/powerpoint/2010/main" val="1200230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There to my heart was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blood applied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Glory to His name</a:t>
            </a:r>
          </a:p>
        </p:txBody>
      </p:sp>
    </p:spTree>
    <p:extLst>
      <p:ext uri="{BB962C8B-B14F-4D97-AF65-F5344CB8AC3E}">
        <p14:creationId xmlns:p14="http://schemas.microsoft.com/office/powerpoint/2010/main" val="3328032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Come to this fountain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so rich and sweet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Cast thy poor soul at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Savior’s feet</a:t>
            </a:r>
          </a:p>
        </p:txBody>
      </p:sp>
    </p:spTree>
    <p:extLst>
      <p:ext uri="{BB962C8B-B14F-4D97-AF65-F5344CB8AC3E}">
        <p14:creationId xmlns:p14="http://schemas.microsoft.com/office/powerpoint/2010/main" val="516351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Plunge in today,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be made complete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Glory to His name</a:t>
            </a:r>
          </a:p>
        </p:txBody>
      </p:sp>
    </p:spTree>
    <p:extLst>
      <p:ext uri="{BB962C8B-B14F-4D97-AF65-F5344CB8AC3E}">
        <p14:creationId xmlns:p14="http://schemas.microsoft.com/office/powerpoint/2010/main" val="3000842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Glory to His name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Glory to His name</a:t>
            </a:r>
          </a:p>
        </p:txBody>
      </p:sp>
    </p:spTree>
    <p:extLst>
      <p:ext uri="{BB962C8B-B14F-4D97-AF65-F5344CB8AC3E}">
        <p14:creationId xmlns:p14="http://schemas.microsoft.com/office/powerpoint/2010/main" val="3888710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There to my heart </a:t>
            </a:r>
            <a:b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was the blood applied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Glory to His name</a:t>
            </a:r>
          </a:p>
        </p:txBody>
      </p:sp>
    </p:spTree>
    <p:extLst>
      <p:ext uri="{BB962C8B-B14F-4D97-AF65-F5344CB8AC3E}">
        <p14:creationId xmlns:p14="http://schemas.microsoft.com/office/powerpoint/2010/main" val="1762797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Glory to His name</a:t>
            </a:r>
          </a:p>
          <a:p>
            <a:r>
              <a:rPr lang="en-US" sz="44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Glory to His name</a:t>
            </a:r>
          </a:p>
        </p:txBody>
      </p:sp>
    </p:spTree>
    <p:extLst>
      <p:ext uri="{BB962C8B-B14F-4D97-AF65-F5344CB8AC3E}">
        <p14:creationId xmlns:p14="http://schemas.microsoft.com/office/powerpoint/2010/main" val="762879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104</Words>
  <Application>Microsoft Macintosh PowerPoint</Application>
  <PresentationFormat>On-screen Show (4:3)</PresentationFormat>
  <Paragraphs>38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 </vt:lpstr>
      <vt:lpstr>His Precious Blood</vt:lpstr>
      <vt:lpstr>Down at the cross  where my Savior died Down where for cleansing  from sin I cried</vt:lpstr>
      <vt:lpstr>There to my heart was  the blood applied Glory to His name</vt:lpstr>
      <vt:lpstr>Come to this fountain  so rich and sweet Cast thy poor soul at  the Savior’s feet</vt:lpstr>
      <vt:lpstr>Plunge in today,  and be made complete Glory to His name</vt:lpstr>
      <vt:lpstr>Glory to His name Glory to His name</vt:lpstr>
      <vt:lpstr>There to my heart  was the blood applied Glory to His name</vt:lpstr>
      <vt:lpstr>Glory to His name Glory to His name</vt:lpstr>
      <vt:lpstr>There to my heart was  the blood applied Glory to His name</vt:lpstr>
      <vt:lpstr>His blood still works  and I'm glad to report That it never lost it's power</vt:lpstr>
      <vt:lpstr>Yes, it works,  I've been redeemed By the Blood of the Lamb</vt:lpstr>
      <vt:lpstr>His blood still works  and I'm glad to report That it never lost it's power</vt:lpstr>
      <vt:lpstr>Yes, it works,  I've been redeemed By the Blood of the Lamb</vt:lpstr>
      <vt:lpstr>There is power power wonder working power In the blood of the lamb</vt:lpstr>
      <vt:lpstr>There is power power wonder working power In the precious blood of the lamb</vt:lpstr>
      <vt:lpstr>His blood still works  and I'm glad to report That it never lost it's power</vt:lpstr>
      <vt:lpstr>Yes, it works,  I've been redeemed By the Blood of the Lamb</vt:lpstr>
      <vt:lpstr>Yes, it works,  I've been redeemed By the Blood of the Lamb </vt:lpstr>
      <vt:lpstr>   </vt:lpstr>
    </vt:vector>
  </TitlesOfParts>
  <Company>First Baptist Church Indian Trail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The King  </dc:title>
  <dc:creator>Beth Regans</dc:creator>
  <cp:lastModifiedBy>Beth Regans</cp:lastModifiedBy>
  <cp:revision>26</cp:revision>
  <dcterms:created xsi:type="dcterms:W3CDTF">2014-01-06T01:55:03Z</dcterms:created>
  <dcterms:modified xsi:type="dcterms:W3CDTF">2014-01-06T04:13:24Z</dcterms:modified>
</cp:coreProperties>
</file>