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92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017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854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19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489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16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44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72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362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867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760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09F34-8980-4745-BD1C-CAA4AC5AD78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3852E-793B-4122-9A30-D439CC7E7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68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Savior Lives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952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King has come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Heaven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darkness trembles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name</a:t>
            </a:r>
          </a:p>
        </p:txBody>
      </p:sp>
    </p:spTree>
    <p:extLst>
      <p:ext uri="{BB962C8B-B14F-4D97-AF65-F5344CB8AC3E}">
        <p14:creationId xmlns:p14="http://schemas.microsoft.com/office/powerpoint/2010/main" val="401353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Victory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forever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song of the redeemed</a:t>
            </a:r>
          </a:p>
        </p:txBody>
      </p:sp>
    </p:spTree>
    <p:extLst>
      <p:ext uri="{BB962C8B-B14F-4D97-AF65-F5344CB8AC3E}">
        <p14:creationId xmlns:p14="http://schemas.microsoft.com/office/powerpoint/2010/main" val="267690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know that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redeemer lives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now I stand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He did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Savior, my Savior lives</a:t>
            </a:r>
          </a:p>
        </p:txBody>
      </p:sp>
    </p:spTree>
    <p:extLst>
      <p:ext uri="{BB962C8B-B14F-4D97-AF65-F5344CB8AC3E}">
        <p14:creationId xmlns:p14="http://schemas.microsoft.com/office/powerpoint/2010/main" val="58719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 day a brand new chance to say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Jesus, You are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way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Savior, my Savior lives</a:t>
            </a:r>
          </a:p>
        </p:txBody>
      </p:sp>
    </p:spTree>
    <p:extLst>
      <p:ext uri="{BB962C8B-B14F-4D97-AF65-F5344CB8AC3E}">
        <p14:creationId xmlns:p14="http://schemas.microsoft.com/office/powerpoint/2010/main" val="158625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Lives He Lives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 Jesus Lives today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walks with me and talks with me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Along life’s narrow way  </a:t>
            </a:r>
          </a:p>
        </p:txBody>
      </p:sp>
    </p:spTree>
    <p:extLst>
      <p:ext uri="{BB962C8B-B14F-4D97-AF65-F5344CB8AC3E}">
        <p14:creationId xmlns:p14="http://schemas.microsoft.com/office/powerpoint/2010/main" val="391749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know that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redeemer lives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now I stand on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did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Savior, my Savior lives</a:t>
            </a:r>
          </a:p>
        </p:txBody>
      </p:sp>
    </p:spTree>
    <p:extLst>
      <p:ext uri="{BB962C8B-B14F-4D97-AF65-F5344CB8AC3E}">
        <p14:creationId xmlns:p14="http://schemas.microsoft.com/office/powerpoint/2010/main" val="133258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 day a brand new chance to say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Jesus, You are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way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Savior, my Savior lives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Savior, my Savior lives</a:t>
            </a:r>
          </a:p>
        </p:txBody>
      </p:sp>
    </p:spTree>
    <p:extLst>
      <p:ext uri="{BB962C8B-B14F-4D97-AF65-F5344CB8AC3E}">
        <p14:creationId xmlns:p14="http://schemas.microsoft.com/office/powerpoint/2010/main" val="68600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He's alive, He's alive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He's alive and I'm forgiven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Heaven's gates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wide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186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He's alive, He's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alive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He's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alive and I'm forgiven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Heaven's gates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wide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224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He's alive, He's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alive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He's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alive and I'm forgiven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Heaven's gates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wide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299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 the bells ringing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They're singing that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be born again </a:t>
            </a:r>
          </a:p>
        </p:txBody>
      </p:sp>
    </p:spTree>
    <p:extLst>
      <p:ext uri="{BB962C8B-B14F-4D97-AF65-F5344CB8AC3E}">
        <p14:creationId xmlns:p14="http://schemas.microsoft.com/office/powerpoint/2010/main" val="104252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He's alive He's alive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Jesus,  Is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Alive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964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019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 the bells ringing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They're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singing Christ is risen from the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dead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24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angel,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the tombstone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said He is risen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said </a:t>
            </a:r>
          </a:p>
        </p:txBody>
      </p:sp>
    </p:spTree>
    <p:extLst>
      <p:ext uri="{BB962C8B-B14F-4D97-AF65-F5344CB8AC3E}">
        <p14:creationId xmlns:p14="http://schemas.microsoft.com/office/powerpoint/2010/main" val="385928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Quickly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tell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disciples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Jesus Christ is no longer dead </a:t>
            </a:r>
          </a:p>
        </p:txBody>
      </p:sp>
    </p:spTree>
    <p:extLst>
      <p:ext uri="{BB962C8B-B14F-4D97-AF65-F5344CB8AC3E}">
        <p14:creationId xmlns:p14="http://schemas.microsoft.com/office/powerpoint/2010/main" val="115678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Joy to the world,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is risen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hallelujah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He's risen, hallelujah </a:t>
            </a:r>
          </a:p>
        </p:txBody>
      </p:sp>
    </p:spTree>
    <p:extLst>
      <p:ext uri="{BB962C8B-B14F-4D97-AF65-F5344CB8AC3E}">
        <p14:creationId xmlns:p14="http://schemas.microsoft.com/office/powerpoint/2010/main" val="324349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He's risen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Hallelujah, 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Hallelujah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Hallelujah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2076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know that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redeemer lives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now I stand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He did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Savior, my Savior lives</a:t>
            </a:r>
          </a:p>
        </p:txBody>
      </p:sp>
    </p:spTree>
    <p:extLst>
      <p:ext uri="{BB962C8B-B14F-4D97-AF65-F5344CB8AC3E}">
        <p14:creationId xmlns:p14="http://schemas.microsoft.com/office/powerpoint/2010/main" val="234943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534400" cy="6858000"/>
          </a:xfrm>
        </p:spPr>
        <p:txBody>
          <a:bodyPr>
            <a:norm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 day a brand new chance to say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"Jesus You are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way"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Savior, my Savior lives</a:t>
            </a:r>
          </a:p>
        </p:txBody>
      </p:sp>
    </p:spTree>
    <p:extLst>
      <p:ext uri="{BB962C8B-B14F-4D97-AF65-F5344CB8AC3E}">
        <p14:creationId xmlns:p14="http://schemas.microsoft.com/office/powerpoint/2010/main" val="98921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95</Words>
  <Application>Microsoft Office PowerPoint</Application>
  <PresentationFormat>On-screen Show (4:3)</PresentationFormat>
  <Paragraphs>20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My Savior Lives</vt:lpstr>
      <vt:lpstr>Here the bells ringing  They're singing that we can be born again </vt:lpstr>
      <vt:lpstr>Here the bells ringing They're singing Christ is risen from the dead</vt:lpstr>
      <vt:lpstr>The angel,  up on the tombstone  said He is risen,  just as He said </vt:lpstr>
      <vt:lpstr>Quickly now,  go tell His disciples  That Jesus Christ is no longer dead </vt:lpstr>
      <vt:lpstr>Joy to the world,  he is risen, hallelujah  He's risen, hallelujah </vt:lpstr>
      <vt:lpstr>He's risen, Hallelujah,  Hallelujah Hallelujah </vt:lpstr>
      <vt:lpstr>I know that  my redeemer lives And now I stand  on what He did My Savior, my Savior lives</vt:lpstr>
      <vt:lpstr>Every day a brand new chance to say "Jesus You are  the only way" My Savior, my Savior lives</vt:lpstr>
      <vt:lpstr>The King has come  from Heaven And darkness trembles  at His name</vt:lpstr>
      <vt:lpstr>Victory forever is the song of the redeemed</vt:lpstr>
      <vt:lpstr>I know that  my redeemer lives And now I stand  on what He did My Savior, my Savior lives</vt:lpstr>
      <vt:lpstr>Every day a brand new chance to say Jesus, You are  the only way My Savior, my Savior lives</vt:lpstr>
      <vt:lpstr>He Lives He Lives  Christ Jesus Lives today He walks with me and talks with me Along life’s narrow way  </vt:lpstr>
      <vt:lpstr>I know that  my redeemer lives And now I stand on  what He did My Savior, my Savior lives</vt:lpstr>
      <vt:lpstr>Every day a brand new chance to say Jesus, You are  the only way My Savior, my Savior lives  My Savior, my Savior lives</vt:lpstr>
      <vt:lpstr>He's alive, He's alive He's alive and I'm forgiven Heaven's gates  are open wide</vt:lpstr>
      <vt:lpstr>He's alive, He's alive He's alive and I'm forgiven Heaven's gates  are open wide</vt:lpstr>
      <vt:lpstr>He's alive, He's alive He's alive and I'm forgiven Heaven's gates  are open wide</vt:lpstr>
      <vt:lpstr>He's alive He's alive  Jesus,  Is Alive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Down at the cross,  where my Savior died Down where for cleansing  from sin I cried</dc:title>
  <dc:creator>Beth Regans</dc:creator>
  <cp:lastModifiedBy>Beth Regans</cp:lastModifiedBy>
  <cp:revision>11</cp:revision>
  <dcterms:created xsi:type="dcterms:W3CDTF">2011-09-29T23:38:14Z</dcterms:created>
  <dcterms:modified xsi:type="dcterms:W3CDTF">2011-10-13T15:32:46Z</dcterms:modified>
</cp:coreProperties>
</file>