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1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1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8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1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4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7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6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6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6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39595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There's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greater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this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overcome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 </a:t>
            </a:r>
          </a:p>
        </p:txBody>
      </p:sp>
    </p:spTree>
    <p:extLst>
      <p:ext uri="{BB962C8B-B14F-4D97-AF65-F5344CB8AC3E}">
        <p14:creationId xmlns:p14="http://schemas.microsoft.com/office/powerpoint/2010/main" val="244710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glory fills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highest place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separate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</a:t>
            </a:r>
          </a:p>
        </p:txBody>
      </p:sp>
    </p:spTree>
    <p:extLst>
      <p:ext uri="{BB962C8B-B14F-4D97-AF65-F5344CB8AC3E}">
        <p14:creationId xmlns:p14="http://schemas.microsoft.com/office/powerpoint/2010/main" val="40977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bow my knee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Your blood was shed for me </a:t>
            </a:r>
          </a:p>
        </p:txBody>
      </p:sp>
    </p:spTree>
    <p:extLst>
      <p:ext uri="{BB962C8B-B14F-4D97-AF65-F5344CB8AC3E}">
        <p14:creationId xmlns:p14="http://schemas.microsoft.com/office/powerpoint/2010/main" val="3411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There's no greater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than this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overcome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grave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19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glory fills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highest place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separate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 now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544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tore the veil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made a way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</a:t>
            </a:r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said 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done </a:t>
            </a:r>
          </a:p>
        </p:txBody>
      </p:sp>
    </p:spTree>
    <p:extLst>
      <p:ext uri="{BB962C8B-B14F-4D97-AF65-F5344CB8AC3E}">
        <p14:creationId xmlns:p14="http://schemas.microsoft.com/office/powerpoint/2010/main" val="261970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tore the veil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made a way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said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done </a:t>
            </a:r>
          </a:p>
        </p:txBody>
      </p:sp>
    </p:spTree>
    <p:extLst>
      <p:ext uri="{BB962C8B-B14F-4D97-AF65-F5344CB8AC3E}">
        <p14:creationId xmlns:p14="http://schemas.microsoft.com/office/powerpoint/2010/main" val="322021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will glory, in the cross, in the cross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Lest His suffering,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in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vain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582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weep no more, for the cross that He bore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will glory, I will glory</a:t>
            </a:r>
          </a:p>
        </p:txBody>
      </p:sp>
    </p:spTree>
    <p:extLst>
      <p:ext uri="{BB962C8B-B14F-4D97-AF65-F5344CB8AC3E}">
        <p14:creationId xmlns:p14="http://schemas.microsoft.com/office/powerpoint/2010/main" val="335098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glory,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cross,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</a:t>
            </a:r>
          </a:p>
        </p:txBody>
      </p:sp>
    </p:spTree>
    <p:extLst>
      <p:ext uri="{BB962C8B-B14F-4D97-AF65-F5344CB8AC3E}">
        <p14:creationId xmlns:p14="http://schemas.microsoft.com/office/powerpoint/2010/main" val="34369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at the cross,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Savior died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where for cleansing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I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cried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25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2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my heart,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blood applied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Glory to His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074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cross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bow my knee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Your blood was shed for me </a:t>
            </a:r>
          </a:p>
        </p:txBody>
      </p:sp>
    </p:spTree>
    <p:extLst>
      <p:ext uri="{BB962C8B-B14F-4D97-AF65-F5344CB8AC3E}">
        <p14:creationId xmlns:p14="http://schemas.microsoft.com/office/powerpoint/2010/main" val="246676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There's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greater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this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overcome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 </a:t>
            </a:r>
          </a:p>
        </p:txBody>
      </p:sp>
    </p:spTree>
    <p:extLst>
      <p:ext uri="{BB962C8B-B14F-4D97-AF65-F5344CB8AC3E}">
        <p14:creationId xmlns:p14="http://schemas.microsoft.com/office/powerpoint/2010/main" val="4836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glory fills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highest place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separate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</a:t>
            </a:r>
          </a:p>
        </p:txBody>
      </p:sp>
    </p:spTree>
    <p:extLst>
      <p:ext uri="{BB962C8B-B14F-4D97-AF65-F5344CB8AC3E}">
        <p14:creationId xmlns:p14="http://schemas.microsoft.com/office/powerpoint/2010/main" val="417701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so wondrously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sin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so sweetly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abides within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92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cross,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took me in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Glory to His Name</a:t>
            </a:r>
          </a:p>
        </p:txBody>
      </p:sp>
    </p:spTree>
    <p:extLst>
      <p:ext uri="{BB962C8B-B14F-4D97-AF65-F5344CB8AC3E}">
        <p14:creationId xmlns:p14="http://schemas.microsoft.com/office/powerpoint/2010/main" val="11855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cross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bow my knee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Your blood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shed for me </a:t>
            </a:r>
          </a:p>
        </p:txBody>
      </p:sp>
    </p:spTree>
    <p:extLst>
      <p:ext uri="{BB962C8B-B14F-4D97-AF65-F5344CB8AC3E}">
        <p14:creationId xmlns:p14="http://schemas.microsoft.com/office/powerpoint/2010/main" val="17050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85</Words>
  <Application>Microsoft Office PowerPoint</Application>
  <PresentationFormat>On-screen Show (4:3)</PresentationFormat>
  <Paragraphs>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At The Cross</vt:lpstr>
      <vt:lpstr>Down at the cross,  where my Savior died Down where for cleansing  from sin I cried</vt:lpstr>
      <vt:lpstr>There to my heart,  was the blood applied Glory to His name</vt:lpstr>
      <vt:lpstr>At the cross  I bow my knee  Where Your blood was shed for me </vt:lpstr>
      <vt:lpstr>There's no greater  love than this  You have overcome  the grave </vt:lpstr>
      <vt:lpstr>Your glory fills  the highest place  What can separate  me now </vt:lpstr>
      <vt:lpstr>I am so wondrously  saved from sin Jesus so sweetly  abides within</vt:lpstr>
      <vt:lpstr>There at the cross,  where He took me in Glory to His Name</vt:lpstr>
      <vt:lpstr>At the cross  I bow my knee  Where Your blood was shed for me </vt:lpstr>
      <vt:lpstr>There's no greater  love than this  You have overcome  the grave </vt:lpstr>
      <vt:lpstr>Your glory fills  the highest place  What can separate  me now </vt:lpstr>
      <vt:lpstr>At the cross I bow my knee  Where Your blood was shed for me </vt:lpstr>
      <vt:lpstr>There's no greater  love than this  You have overcome  the grave </vt:lpstr>
      <vt:lpstr>Your glory fills  the highest place  What can separate  me now </vt:lpstr>
      <vt:lpstr>You tore the veil  You made a way  When You said  that it is done </vt:lpstr>
      <vt:lpstr>You tore the veil  You made a way  When You said  that it is done </vt:lpstr>
      <vt:lpstr>And I will glory, in the cross, in the cross Lest His suffering,  all be in vain</vt:lpstr>
      <vt:lpstr>I will weep no more, for the cross that He bore And I will glory, I will glory</vt:lpstr>
      <vt:lpstr>I will glory,  in the cross,  the cross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at the cross,  where my Savior died Down where for cleansing  from sin I cried</dc:title>
  <dc:creator>Beth Regans</dc:creator>
  <cp:lastModifiedBy>Beth Regans</cp:lastModifiedBy>
  <cp:revision>6</cp:revision>
  <dcterms:created xsi:type="dcterms:W3CDTF">2011-09-29T23:38:14Z</dcterms:created>
  <dcterms:modified xsi:type="dcterms:W3CDTF">2011-10-13T15:26:50Z</dcterms:modified>
</cp:coreProperties>
</file>