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7" r:id="rId16"/>
    <p:sldId id="368" r:id="rId17"/>
    <p:sldId id="369" r:id="rId18"/>
    <p:sldId id="33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96" autoAdjust="0"/>
    <p:restoredTop sz="86458" autoAdjust="0"/>
  </p:normalViewPr>
  <p:slideViewPr>
    <p:cSldViewPr snapToGrid="0" snapToObjects="1">
      <p:cViewPr varScale="1">
        <p:scale>
          <a:sx n="87" d="100"/>
          <a:sy n="87" d="100"/>
        </p:scale>
        <p:origin x="-10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4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369D-D45A-3C4A-AD9B-02A6E9210919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1A15-7F69-C046-8745-3294FF3D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8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000">
              <a:srgbClr val="800000"/>
            </a:gs>
            <a:gs pos="100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D369D-D45A-3C4A-AD9B-02A6E9210919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C1A15-7F69-C046-8745-3294FF3D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307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49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 </a:t>
            </a:r>
            <a:endParaRPr lang="en-US" sz="4400" b="1" i="0" baseline="0" dirty="0">
              <a:solidFill>
                <a:schemeClr val="tx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8173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Oh the cross where Jesus died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He shed His blood, </a:t>
            </a:r>
            <a:b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gave His life for you and I</a:t>
            </a:r>
          </a:p>
        </p:txBody>
      </p:sp>
    </p:spTree>
    <p:extLst>
      <p:ext uri="{BB962C8B-B14F-4D97-AF65-F5344CB8AC3E}">
        <p14:creationId xmlns:p14="http://schemas.microsoft.com/office/powerpoint/2010/main" val="275397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My sins erased, no longer lost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My debt was paid,</a:t>
            </a:r>
            <a:b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 am saved, 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Oh the cross</a:t>
            </a:r>
          </a:p>
        </p:txBody>
      </p:sp>
    </p:spTree>
    <p:extLst>
      <p:ext uri="{BB962C8B-B14F-4D97-AF65-F5344CB8AC3E}">
        <p14:creationId xmlns:p14="http://schemas.microsoft.com/office/powerpoint/2010/main" val="1251352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Oh the cross where Jesus died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He shed His blood, </a:t>
            </a:r>
            <a:b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gave His life for you and I</a:t>
            </a:r>
          </a:p>
        </p:txBody>
      </p:sp>
    </p:spTree>
    <p:extLst>
      <p:ext uri="{BB962C8B-B14F-4D97-AF65-F5344CB8AC3E}">
        <p14:creationId xmlns:p14="http://schemas.microsoft.com/office/powerpoint/2010/main" val="1810081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My sins erased, no longer lost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My debt was paid, </a:t>
            </a:r>
            <a:b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 am saved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Oh the cross</a:t>
            </a:r>
          </a:p>
        </p:txBody>
      </p:sp>
    </p:spTree>
    <p:extLst>
      <p:ext uri="{BB962C8B-B14F-4D97-AF65-F5344CB8AC3E}">
        <p14:creationId xmlns:p14="http://schemas.microsoft.com/office/powerpoint/2010/main" val="3305408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My debt was paid, </a:t>
            </a:r>
            <a:b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 am saved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Oh the cross</a:t>
            </a:r>
          </a:p>
        </p:txBody>
      </p:sp>
    </p:spTree>
    <p:extLst>
      <p:ext uri="{BB962C8B-B14F-4D97-AF65-F5344CB8AC3E}">
        <p14:creationId xmlns:p14="http://schemas.microsoft.com/office/powerpoint/2010/main" val="3258620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And I believe in a hill called </a:t>
            </a:r>
            <a:b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Mt Calvary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 believe whatever the cost</a:t>
            </a:r>
          </a:p>
        </p:txBody>
      </p:sp>
    </p:spTree>
    <p:extLst>
      <p:ext uri="{BB962C8B-B14F-4D97-AF65-F5344CB8AC3E}">
        <p14:creationId xmlns:p14="http://schemas.microsoft.com/office/powerpoint/2010/main" val="730918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And when time </a:t>
            </a:r>
            <a:b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has surrendered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And earth is no more</a:t>
            </a:r>
          </a:p>
        </p:txBody>
      </p:sp>
    </p:spTree>
    <p:extLst>
      <p:ext uri="{BB962C8B-B14F-4D97-AF65-F5344CB8AC3E}">
        <p14:creationId xmlns:p14="http://schemas.microsoft.com/office/powerpoint/2010/main" val="1898208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I’ll still cling to the </a:t>
            </a:r>
            <a:b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old rugged cross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I’ll still cling to the </a:t>
            </a:r>
            <a:b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old rugged cross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326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4500" b="1" i="0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 </a:t>
            </a:r>
          </a:p>
          <a:p>
            <a:endParaRPr lang="en-US" sz="4500" b="1" i="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9568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Calvary’s Cross </a:t>
            </a:r>
          </a:p>
        </p:txBody>
      </p:sp>
    </p:spTree>
    <p:extLst>
      <p:ext uri="{BB962C8B-B14F-4D97-AF65-F5344CB8AC3E}">
        <p14:creationId xmlns:p14="http://schemas.microsoft.com/office/powerpoint/2010/main" val="2852557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Years I spend in vanity and pride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Caring not my </a:t>
            </a:r>
            <a:b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Lord was crucified</a:t>
            </a:r>
          </a:p>
        </p:txBody>
      </p:sp>
    </p:spTree>
    <p:extLst>
      <p:ext uri="{BB962C8B-B14F-4D97-AF65-F5344CB8AC3E}">
        <p14:creationId xmlns:p14="http://schemas.microsoft.com/office/powerpoint/2010/main" val="2920736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Knowing not it was </a:t>
            </a:r>
            <a:b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for me He died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On Calvary</a:t>
            </a:r>
          </a:p>
        </p:txBody>
      </p:sp>
    </p:spTree>
    <p:extLst>
      <p:ext uri="{BB962C8B-B14F-4D97-AF65-F5344CB8AC3E}">
        <p14:creationId xmlns:p14="http://schemas.microsoft.com/office/powerpoint/2010/main" val="1347670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Mercy there was great </a:t>
            </a:r>
            <a:b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and grace was free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Pardon there was </a:t>
            </a:r>
            <a:b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multiplied to me</a:t>
            </a:r>
          </a:p>
        </p:txBody>
      </p:sp>
    </p:spTree>
    <p:extLst>
      <p:ext uri="{BB962C8B-B14F-4D97-AF65-F5344CB8AC3E}">
        <p14:creationId xmlns:p14="http://schemas.microsoft.com/office/powerpoint/2010/main" val="984121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There my burden soul </a:t>
            </a:r>
            <a:b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found liberty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At Calvary</a:t>
            </a:r>
          </a:p>
        </p:txBody>
      </p:sp>
    </p:spTree>
    <p:extLst>
      <p:ext uri="{BB962C8B-B14F-4D97-AF65-F5344CB8AC3E}">
        <p14:creationId xmlns:p14="http://schemas.microsoft.com/office/powerpoint/2010/main" val="1120871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Draw me nearer, </a:t>
            </a:r>
            <a:b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nearer Blessed Lord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To the cross where Jesus died</a:t>
            </a:r>
          </a:p>
        </p:txBody>
      </p:sp>
    </p:spTree>
    <p:extLst>
      <p:ext uri="{BB962C8B-B14F-4D97-AF65-F5344CB8AC3E}">
        <p14:creationId xmlns:p14="http://schemas.microsoft.com/office/powerpoint/2010/main" val="1703325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Draw me nearer, nearer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Nearer blessed Lord</a:t>
            </a:r>
          </a:p>
        </p:txBody>
      </p:sp>
    </p:spTree>
    <p:extLst>
      <p:ext uri="{BB962C8B-B14F-4D97-AF65-F5344CB8AC3E}">
        <p14:creationId xmlns:p14="http://schemas.microsoft.com/office/powerpoint/2010/main" val="2447610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To thy precious bleeding side</a:t>
            </a:r>
          </a:p>
        </p:txBody>
      </p:sp>
    </p:spTree>
    <p:extLst>
      <p:ext uri="{BB962C8B-B14F-4D97-AF65-F5344CB8AC3E}">
        <p14:creationId xmlns:p14="http://schemas.microsoft.com/office/powerpoint/2010/main" val="1906353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107</Words>
  <Application>Microsoft Macintosh PowerPoint</Application>
  <PresentationFormat>On-screen Show (4:3)</PresentationFormat>
  <Paragraphs>35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 </vt:lpstr>
      <vt:lpstr>Calvary’s Cross </vt:lpstr>
      <vt:lpstr>Years I spend in vanity and pride Caring not my  Lord was crucified</vt:lpstr>
      <vt:lpstr>Knowing not it was  for me He died On Calvary</vt:lpstr>
      <vt:lpstr>Mercy there was great  and grace was free Pardon there was  multiplied to me</vt:lpstr>
      <vt:lpstr>There my burden soul  found liberty At Calvary</vt:lpstr>
      <vt:lpstr>Draw me nearer,  nearer Blessed Lord To the cross where Jesus died</vt:lpstr>
      <vt:lpstr>Draw me nearer, nearer Nearer blessed Lord</vt:lpstr>
      <vt:lpstr>To thy precious bleeding side</vt:lpstr>
      <vt:lpstr>Oh the cross where Jesus died He shed His blood,  gave His life for you and I</vt:lpstr>
      <vt:lpstr>My sins erased, no longer lost My debt was paid, I am saved,  Oh the cross</vt:lpstr>
      <vt:lpstr>Oh the cross where Jesus died He shed His blood,  gave His life for you and I</vt:lpstr>
      <vt:lpstr>My sins erased, no longer lost My debt was paid,  I am saved Oh the cross</vt:lpstr>
      <vt:lpstr>My debt was paid,  I am saved Oh the cross</vt:lpstr>
      <vt:lpstr>And I believe in a hill called  Mt Calvary I believe whatever the cost</vt:lpstr>
      <vt:lpstr>And when time  has surrendered And earth is no more</vt:lpstr>
      <vt:lpstr>I’ll still cling to the  old rugged cross I’ll still cling to the  old rugged cross</vt:lpstr>
      <vt:lpstr>   </vt:lpstr>
    </vt:vector>
  </TitlesOfParts>
  <Company>First Baptist Church Indian Trail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The King  </dc:title>
  <dc:creator>Beth Regans</dc:creator>
  <cp:lastModifiedBy>Beth Regans</cp:lastModifiedBy>
  <cp:revision>24</cp:revision>
  <dcterms:created xsi:type="dcterms:W3CDTF">2014-01-06T01:55:03Z</dcterms:created>
  <dcterms:modified xsi:type="dcterms:W3CDTF">2014-01-06T04:08:15Z</dcterms:modified>
</cp:coreProperties>
</file>