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3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Say so say so </a:t>
            </a:r>
          </a:p>
        </p:txBody>
      </p:sp>
    </p:spTree>
    <p:extLst>
      <p:ext uri="{BB962C8B-B14F-4D97-AF65-F5344CB8AC3E}">
        <p14:creationId xmlns:p14="http://schemas.microsoft.com/office/powerpoint/2010/main" val="2182083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This little light of mine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I’m </a:t>
            </a:r>
            <a:r>
              <a:rPr lang="en-US" sz="44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gonna</a:t>
            </a: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let it shine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This little light of mine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I’m </a:t>
            </a:r>
            <a:r>
              <a:rPr lang="en-US" sz="44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gonna</a:t>
            </a: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let it shine</a:t>
            </a:r>
          </a:p>
        </p:txBody>
      </p:sp>
    </p:spTree>
    <p:extLst>
      <p:ext uri="{BB962C8B-B14F-4D97-AF65-F5344CB8AC3E}">
        <p14:creationId xmlns:p14="http://schemas.microsoft.com/office/powerpoint/2010/main" val="200803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This little light of mine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I’m </a:t>
            </a:r>
            <a:r>
              <a:rPr lang="en-US" sz="44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gonna</a:t>
            </a: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let it shine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it shine, let it shine,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let it shine</a:t>
            </a:r>
          </a:p>
        </p:txBody>
      </p:sp>
    </p:spTree>
    <p:extLst>
      <p:ext uri="{BB962C8B-B14F-4D97-AF65-F5344CB8AC3E}">
        <p14:creationId xmlns:p14="http://schemas.microsoft.com/office/powerpoint/2010/main" val="315772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be salt and light in the world, in the world.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be salt and light in the world.</a:t>
            </a:r>
          </a:p>
        </p:txBody>
      </p:sp>
    </p:spTree>
    <p:extLst>
      <p:ext uri="{BB962C8B-B14F-4D97-AF65-F5344CB8AC3E}">
        <p14:creationId xmlns:p14="http://schemas.microsoft.com/office/powerpoint/2010/main" val="249657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be salt and light in the world, in the world,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be salt and light in the world.</a:t>
            </a:r>
          </a:p>
        </p:txBody>
      </p:sp>
    </p:spTree>
    <p:extLst>
      <p:ext uri="{BB962C8B-B14F-4D97-AF65-F5344CB8AC3E}">
        <p14:creationId xmlns:p14="http://schemas.microsoft.com/office/powerpoint/2010/main" val="25330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</a:t>
            </a:r>
          </a:p>
        </p:txBody>
      </p:sp>
    </p:spTree>
    <p:extLst>
      <p:ext uri="{BB962C8B-B14F-4D97-AF65-F5344CB8AC3E}">
        <p14:creationId xmlns:p14="http://schemas.microsoft.com/office/powerpoint/2010/main" val="1470853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Say so say so </a:t>
            </a:r>
          </a:p>
        </p:txBody>
      </p:sp>
    </p:spTree>
    <p:extLst>
      <p:ext uri="{BB962C8B-B14F-4D97-AF65-F5344CB8AC3E}">
        <p14:creationId xmlns:p14="http://schemas.microsoft.com/office/powerpoint/2010/main" val="270465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rise up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rise up</a:t>
            </a:r>
          </a:p>
        </p:txBody>
      </p:sp>
    </p:spTree>
    <p:extLst>
      <p:ext uri="{BB962C8B-B14F-4D97-AF65-F5344CB8AC3E}">
        <p14:creationId xmlns:p14="http://schemas.microsoft.com/office/powerpoint/2010/main" val="2056680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rise up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up, rise up</a:t>
            </a:r>
          </a:p>
        </p:txBody>
      </p:sp>
    </p:spTree>
    <p:extLst>
      <p:ext uri="{BB962C8B-B14F-4D97-AF65-F5344CB8AC3E}">
        <p14:creationId xmlns:p14="http://schemas.microsoft.com/office/powerpoint/2010/main" val="1011190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If you’re alive and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you’ve been redeemed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and sing, rise and sing  </a:t>
            </a:r>
          </a:p>
        </p:txBody>
      </p:sp>
    </p:spTree>
    <p:extLst>
      <p:ext uri="{BB962C8B-B14F-4D97-AF65-F5344CB8AC3E}">
        <p14:creationId xmlns:p14="http://schemas.microsoft.com/office/powerpoint/2010/main" val="98621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and Sing</a:t>
            </a:r>
          </a:p>
        </p:txBody>
      </p:sp>
    </p:spTree>
    <p:extLst>
      <p:ext uri="{BB962C8B-B14F-4D97-AF65-F5344CB8AC3E}">
        <p14:creationId xmlns:p14="http://schemas.microsoft.com/office/powerpoint/2010/main" val="2852557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If you’ve been touched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by the mercy king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and sing, rise and sing</a:t>
            </a:r>
          </a:p>
        </p:txBody>
      </p:sp>
    </p:spTree>
    <p:extLst>
      <p:ext uri="{BB962C8B-B14F-4D97-AF65-F5344CB8AC3E}">
        <p14:creationId xmlns:p14="http://schemas.microsoft.com/office/powerpoint/2010/main" val="456144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Lord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up and sing</a:t>
            </a:r>
          </a:p>
        </p:txBody>
      </p:sp>
    </p:spTree>
    <p:extLst>
      <p:ext uri="{BB962C8B-B14F-4D97-AF65-F5344CB8AC3E}">
        <p14:creationId xmlns:p14="http://schemas.microsoft.com/office/powerpoint/2010/main" val="3162150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I’ll tell the world that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I’m a Christian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I’m not ashamed,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name to bear</a:t>
            </a:r>
          </a:p>
        </p:txBody>
      </p:sp>
    </p:spTree>
    <p:extLst>
      <p:ext uri="{BB962C8B-B14F-4D97-AF65-F5344CB8AC3E}">
        <p14:creationId xmlns:p14="http://schemas.microsoft.com/office/powerpoint/2010/main" val="3165768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I’ll tell the world that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I’m a Christian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I’ll take Him with me anywhere, anywhere</a:t>
            </a:r>
          </a:p>
        </p:txBody>
      </p:sp>
    </p:spTree>
    <p:extLst>
      <p:ext uri="{BB962C8B-B14F-4D97-AF65-F5344CB8AC3E}">
        <p14:creationId xmlns:p14="http://schemas.microsoft.com/office/powerpoint/2010/main" val="1965579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4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4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If you’re alive and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you’ve been redeemed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and sing, rise and sing </a:t>
            </a:r>
          </a:p>
        </p:txBody>
      </p:sp>
    </p:spTree>
    <p:extLst>
      <p:ext uri="{BB962C8B-B14F-4D97-AF65-F5344CB8AC3E}">
        <p14:creationId xmlns:p14="http://schemas.microsoft.com/office/powerpoint/2010/main" val="198232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If you’ve been touched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by the mercy king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and sing, rise and sing</a:t>
            </a:r>
          </a:p>
        </p:txBody>
      </p:sp>
    </p:spTree>
    <p:extLst>
      <p:ext uri="{BB962C8B-B14F-4D97-AF65-F5344CB8AC3E}">
        <p14:creationId xmlns:p14="http://schemas.microsoft.com/office/powerpoint/2010/main" val="362227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If you were bound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now you’re free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and sing, rise and sing</a:t>
            </a:r>
          </a:p>
        </p:txBody>
      </p:sp>
    </p:spTree>
    <p:extLst>
      <p:ext uri="{BB962C8B-B14F-4D97-AF65-F5344CB8AC3E}">
        <p14:creationId xmlns:p14="http://schemas.microsoft.com/office/powerpoint/2010/main" val="360621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Lift up a shout of victory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rise and sing, rise and sing</a:t>
            </a:r>
          </a:p>
        </p:txBody>
      </p:sp>
    </p:spTree>
    <p:extLst>
      <p:ext uri="{BB962C8B-B14F-4D97-AF65-F5344CB8AC3E}">
        <p14:creationId xmlns:p14="http://schemas.microsoft.com/office/powerpoint/2010/main" val="129625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 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</a:t>
            </a:r>
          </a:p>
        </p:txBody>
      </p:sp>
    </p:spTree>
    <p:extLst>
      <p:ext uri="{BB962C8B-B14F-4D97-AF65-F5344CB8AC3E}">
        <p14:creationId xmlns:p14="http://schemas.microsoft.com/office/powerpoint/2010/main" val="120116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Say so say so </a:t>
            </a:r>
          </a:p>
        </p:txBody>
      </p:sp>
    </p:spTree>
    <p:extLst>
      <p:ext uri="{BB962C8B-B14F-4D97-AF65-F5344CB8AC3E}">
        <p14:creationId xmlns:p14="http://schemas.microsoft.com/office/powerpoint/2010/main" val="331936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Lord say so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redeemed of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say so</a:t>
            </a:r>
          </a:p>
        </p:txBody>
      </p:sp>
    </p:spTree>
    <p:extLst>
      <p:ext uri="{BB962C8B-B14F-4D97-AF65-F5344CB8AC3E}">
        <p14:creationId xmlns:p14="http://schemas.microsoft.com/office/powerpoint/2010/main" val="376245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150</Words>
  <Application>Microsoft Macintosh PowerPoint</Application>
  <PresentationFormat>On-screen Show (4:3)</PresentationFormat>
  <Paragraphs>46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 </vt:lpstr>
      <vt:lpstr>Rise and Sing</vt:lpstr>
      <vt:lpstr>If you’re alive and  you’ve been redeemed rise and sing, rise and sing </vt:lpstr>
      <vt:lpstr>If you’ve been touched  by the mercy king rise and sing, rise and sing</vt:lpstr>
      <vt:lpstr>If you were bound  and now you’re free rise and sing, rise and sing</vt:lpstr>
      <vt:lpstr>Lift up a shout of victory rise and sing, rise and sing</vt:lpstr>
      <vt:lpstr>Let the redeemed of the  Lord say so  Let the redeemed of the  Lord say so</vt:lpstr>
      <vt:lpstr>Let the redeemed of the  Lord say so Say so say so </vt:lpstr>
      <vt:lpstr>Let the redeemed of the  Lord say so Let the redeemed of the  Lord say so</vt:lpstr>
      <vt:lpstr>Let the redeemed of the Lord say so Say so say so </vt:lpstr>
      <vt:lpstr>This little light of mine  I’m gonna let it shine This little light of mine  I’m gonna let it shine</vt:lpstr>
      <vt:lpstr>This little light of mine  I’m gonna let it shine Let it shine, let it shine,  let it shine</vt:lpstr>
      <vt:lpstr>To be salt and light in the world, in the world. To be salt and light in the world.</vt:lpstr>
      <vt:lpstr>To be salt and light in the world, in the world, To be salt and light in the world.</vt:lpstr>
      <vt:lpstr>Let the redeemed of the  Lord say so Let the redeemed of the  Lord say so</vt:lpstr>
      <vt:lpstr>Let the redeemed of the  Lord say so Say so say so </vt:lpstr>
      <vt:lpstr>Let the redeemed of the  Lord rise up Let the redeemed of the  Lord rise up</vt:lpstr>
      <vt:lpstr>Let the redeemed of the Lord rise up Rise up, rise up</vt:lpstr>
      <vt:lpstr>If you’re alive and  you’ve been redeemed rise and sing, rise and sing  </vt:lpstr>
      <vt:lpstr>If you’ve been touched  by the mercy king rise and sing, rise and sing</vt:lpstr>
      <vt:lpstr>Let the redeemed of the Lord rise up and sing</vt:lpstr>
      <vt:lpstr>I’ll tell the world that  I’m a Christian I’m not ashamed,  His name to bear</vt:lpstr>
      <vt:lpstr>I’ll tell the world that  I’m a Christian I’ll take Him with me anywhere, anywhere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18</cp:revision>
  <dcterms:created xsi:type="dcterms:W3CDTF">2014-01-06T01:55:03Z</dcterms:created>
  <dcterms:modified xsi:type="dcterms:W3CDTF">2014-01-06T03:34:04Z</dcterms:modified>
</cp:coreProperties>
</file>