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if our God is for us,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who could ever stop 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if our God is with us,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what can stand against?</a:t>
            </a:r>
          </a:p>
        </p:txBody>
      </p:sp>
    </p:spTree>
    <p:extLst>
      <p:ext uri="{BB962C8B-B14F-4D97-AF65-F5344CB8AC3E}">
        <p14:creationId xmlns:p14="http://schemas.microsoft.com/office/powerpoint/2010/main" val="423529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if our God is for us,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who can ever stop 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if our God is with us,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what can stand against?</a:t>
            </a:r>
          </a:p>
        </p:txBody>
      </p:sp>
    </p:spTree>
    <p:extLst>
      <p:ext uri="{BB962C8B-B14F-4D97-AF65-F5344CB8AC3E}">
        <p14:creationId xmlns:p14="http://schemas.microsoft.com/office/powerpoint/2010/main" val="260575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what can stand against?</a:t>
            </a:r>
          </a:p>
        </p:txBody>
      </p:sp>
    </p:spTree>
    <p:extLst>
      <p:ext uri="{BB962C8B-B14F-4D97-AF65-F5344CB8AC3E}">
        <p14:creationId xmlns:p14="http://schemas.microsoft.com/office/powerpoint/2010/main" val="355240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greater,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stronger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You are higher than any other</a:t>
            </a:r>
          </a:p>
        </p:txBody>
      </p:sp>
    </p:spTree>
    <p:extLst>
      <p:ext uri="{BB962C8B-B14F-4D97-AF65-F5344CB8AC3E}">
        <p14:creationId xmlns:p14="http://schemas.microsoft.com/office/powerpoint/2010/main" val="4190188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Healer,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awesome and power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God, Our God... </a:t>
            </a:r>
          </a:p>
        </p:txBody>
      </p:sp>
    </p:spTree>
    <p:extLst>
      <p:ext uri="{BB962C8B-B14F-4D97-AF65-F5344CB8AC3E}">
        <p14:creationId xmlns:p14="http://schemas.microsoft.com/office/powerpoint/2010/main" val="213706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a mighty God we serve.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Mighty God we serve.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Angels they bow before the mighty God we serve </a:t>
            </a:r>
          </a:p>
        </p:txBody>
      </p:sp>
    </p:spTree>
    <p:extLst>
      <p:ext uri="{BB962C8B-B14F-4D97-AF65-F5344CB8AC3E}">
        <p14:creationId xmlns:p14="http://schemas.microsoft.com/office/powerpoint/2010/main" val="1133115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05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Lord You’re Mighty</a:t>
            </a:r>
          </a:p>
        </p:txBody>
      </p:sp>
    </p:spTree>
    <p:extLst>
      <p:ext uri="{BB962C8B-B14F-4D97-AF65-F5344CB8AC3E}">
        <p14:creationId xmlns:p14="http://schemas.microsoft.com/office/powerpoint/2010/main" val="190267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a mighty God we serve.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Mighty God we serve.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Angels they bow before the mighty God we serve </a:t>
            </a:r>
          </a:p>
        </p:txBody>
      </p:sp>
    </p:spTree>
    <p:extLst>
      <p:ext uri="{BB962C8B-B14F-4D97-AF65-F5344CB8AC3E}">
        <p14:creationId xmlns:p14="http://schemas.microsoft.com/office/powerpoint/2010/main" val="102762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a mighty God we serve.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Mighty God we serve.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Angels they bow before the mighty God we serve</a:t>
            </a:r>
          </a:p>
        </p:txBody>
      </p:sp>
    </p:spTree>
    <p:extLst>
      <p:ext uri="{BB962C8B-B14F-4D97-AF65-F5344CB8AC3E}">
        <p14:creationId xmlns:p14="http://schemas.microsoft.com/office/powerpoint/2010/main" val="404242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a mighty God we serve.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Mighty God we serve.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Angels they bow before the mighty God we serve </a:t>
            </a:r>
          </a:p>
        </p:txBody>
      </p:sp>
    </p:spTree>
    <p:extLst>
      <p:ext uri="{BB962C8B-B14F-4D97-AF65-F5344CB8AC3E}">
        <p14:creationId xmlns:p14="http://schemas.microsoft.com/office/powerpoint/2010/main" val="612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greater,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stronger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You are higher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than any other</a:t>
            </a:r>
          </a:p>
        </p:txBody>
      </p:sp>
    </p:spTree>
    <p:extLst>
      <p:ext uri="{BB962C8B-B14F-4D97-AF65-F5344CB8AC3E}">
        <p14:creationId xmlns:p14="http://schemas.microsoft.com/office/powerpoint/2010/main" val="406660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Healer,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awesome and power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God, Our God... </a:t>
            </a:r>
          </a:p>
        </p:txBody>
      </p:sp>
    </p:spTree>
    <p:extLst>
      <p:ext uri="{BB962C8B-B14F-4D97-AF65-F5344CB8AC3E}">
        <p14:creationId xmlns:p14="http://schemas.microsoft.com/office/powerpoint/2010/main" val="77804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greater,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stronger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You are higher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than any other</a:t>
            </a:r>
          </a:p>
        </p:txBody>
      </p:sp>
    </p:spTree>
    <p:extLst>
      <p:ext uri="{BB962C8B-B14F-4D97-AF65-F5344CB8AC3E}">
        <p14:creationId xmlns:p14="http://schemas.microsoft.com/office/powerpoint/2010/main" val="23872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 is Healer,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awesome and power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God, Our God... </a:t>
            </a:r>
          </a:p>
        </p:txBody>
      </p:sp>
    </p:spTree>
    <p:extLst>
      <p:ext uri="{BB962C8B-B14F-4D97-AF65-F5344CB8AC3E}">
        <p14:creationId xmlns:p14="http://schemas.microsoft.com/office/powerpoint/2010/main" val="3930082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139</Words>
  <Application>Microsoft Macintosh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 </vt:lpstr>
      <vt:lpstr>Lord You’re Mighty</vt:lpstr>
      <vt:lpstr>What a mighty God we serve.  Mighty God we serve.  Angels they bow before the mighty God we serve </vt:lpstr>
      <vt:lpstr>What a mighty God we serve.  Mighty God we serve.  Angels they bow before the mighty God we serve</vt:lpstr>
      <vt:lpstr>What a mighty God we serve.  Mighty God we serve.  Angels they bow before the mighty God we serve </vt:lpstr>
      <vt:lpstr>Our God is greater,  our God is stronger God You are higher  than any other</vt:lpstr>
      <vt:lpstr>Our God is Healer,  awesome and power Our God, Our God... </vt:lpstr>
      <vt:lpstr>Our God is greater,  Our God is stronger God You are higher  than any other</vt:lpstr>
      <vt:lpstr>Our God is Healer,  awesome and power Our God, Our God... </vt:lpstr>
      <vt:lpstr>And if our God is for us,  then who could ever stop us And if our God is with us,  then what can stand against?</vt:lpstr>
      <vt:lpstr>And if our God is for us,  then who can ever stop us And if our God is with us,  then what can stand against?</vt:lpstr>
      <vt:lpstr>Then what can stand against?</vt:lpstr>
      <vt:lpstr>Our God is greater,  our God is stronger God You are higher than any other</vt:lpstr>
      <vt:lpstr>Our God is Healer,  awesome and power Our God, Our God... </vt:lpstr>
      <vt:lpstr>What a mighty God we serve.  Mighty God we serve.  Angels they bow before the mighty God we serve </vt:lpstr>
      <vt:lpstr>PowerPoint Presentation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10</cp:revision>
  <dcterms:created xsi:type="dcterms:W3CDTF">2014-01-06T01:55:03Z</dcterms:created>
  <dcterms:modified xsi:type="dcterms:W3CDTF">2014-01-06T02:49:48Z</dcterms:modified>
</cp:coreProperties>
</file>