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 You’ve Done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5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it's all because the blood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6585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covers me, and raised this dead man's life</a:t>
            </a:r>
          </a:p>
        </p:txBody>
      </p:sp>
    </p:spTree>
    <p:extLst>
      <p:ext uri="{BB962C8B-B14F-4D97-AF65-F5344CB8AC3E}">
        <p14:creationId xmlns:p14="http://schemas.microsoft.com/office/powerpoint/2010/main" val="32396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it's all because of Jesus, I'm alive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it’s all because of Jesus, I'm alive</a:t>
            </a:r>
          </a:p>
        </p:txBody>
      </p:sp>
    </p:spTree>
    <p:extLst>
      <p:ext uri="{BB962C8B-B14F-4D97-AF65-F5344CB8AC3E}">
        <p14:creationId xmlns:p14="http://schemas.microsoft.com/office/powerpoint/2010/main" val="40320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it's all because of Jesus, I'm alive</a:t>
            </a:r>
          </a:p>
        </p:txBody>
      </p:sp>
    </p:spTree>
    <p:extLst>
      <p:ext uri="{BB962C8B-B14F-4D97-AF65-F5344CB8AC3E}">
        <p14:creationId xmlns:p14="http://schemas.microsoft.com/office/powerpoint/2010/main" val="88948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it's all because the blood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40419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covers me, and raised this dead man's life</a:t>
            </a:r>
          </a:p>
        </p:txBody>
      </p:sp>
    </p:spTree>
    <p:extLst>
      <p:ext uri="{BB962C8B-B14F-4D97-AF65-F5344CB8AC3E}">
        <p14:creationId xmlns:p14="http://schemas.microsoft.com/office/powerpoint/2010/main" val="12855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it's all because of Jesus, I'm alive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it's all because of Jesus,  I'm alive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it's all because of Jesus,  I'm alive</a:t>
            </a:r>
          </a:p>
        </p:txBody>
      </p:sp>
    </p:spTree>
    <p:extLst>
      <p:ext uri="{BB962C8B-B14F-4D97-AF65-F5344CB8AC3E}">
        <p14:creationId xmlns:p14="http://schemas.microsoft.com/office/powerpoint/2010/main" val="9387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God, be the glory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God, be the glory</a:t>
            </a:r>
          </a:p>
        </p:txBody>
      </p:sp>
    </p:spTree>
    <p:extLst>
      <p:ext uri="{BB962C8B-B14F-4D97-AF65-F5344CB8AC3E}">
        <p14:creationId xmlns:p14="http://schemas.microsoft.com/office/powerpoint/2010/main" val="1131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God, be the glory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things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done</a:t>
            </a:r>
          </a:p>
        </p:txBody>
      </p:sp>
    </p:spTree>
    <p:extLst>
      <p:ext uri="{BB962C8B-B14F-4D97-AF65-F5344CB8AC3E}">
        <p14:creationId xmlns:p14="http://schemas.microsoft.com/office/powerpoint/2010/main" val="37205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His blood,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saved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His power,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raised me</a:t>
            </a:r>
          </a:p>
        </p:txBody>
      </p:sp>
    </p:spTree>
    <p:extLst>
      <p:ext uri="{BB962C8B-B14F-4D97-AF65-F5344CB8AC3E}">
        <p14:creationId xmlns:p14="http://schemas.microsoft.com/office/powerpoint/2010/main" val="28706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Savior,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Redeemer,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Lifted me from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miry clay</a:t>
            </a:r>
          </a:p>
        </p:txBody>
      </p:sp>
    </p:spTree>
    <p:extLst>
      <p:ext uri="{BB962C8B-B14F-4D97-AF65-F5344CB8AC3E}">
        <p14:creationId xmlns:p14="http://schemas.microsoft.com/office/powerpoint/2010/main" val="10425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God, be the glory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things,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done</a:t>
            </a:r>
          </a:p>
        </p:txBody>
      </p:sp>
    </p:spTree>
    <p:extLst>
      <p:ext uri="{BB962C8B-B14F-4D97-AF65-F5344CB8AC3E}">
        <p14:creationId xmlns:p14="http://schemas.microsoft.com/office/powerpoint/2010/main" val="31744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3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loving and setting me free</a:t>
            </a:r>
          </a:p>
        </p:txBody>
      </p:sp>
    </p:spTree>
    <p:extLst>
      <p:ext uri="{BB962C8B-B14F-4D97-AF65-F5344CB8AC3E}">
        <p14:creationId xmlns:p14="http://schemas.microsoft.com/office/powerpoint/2010/main" val="37933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giving your life just for me</a:t>
            </a:r>
          </a:p>
        </p:txBody>
      </p:sp>
    </p:spTree>
    <p:extLst>
      <p:ext uri="{BB962C8B-B14F-4D97-AF65-F5344CB8AC3E}">
        <p14:creationId xmlns:p14="http://schemas.microsoft.com/office/powerpoint/2010/main" val="3293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 thank 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 thank 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Gratefully thank 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thank you</a:t>
            </a:r>
          </a:p>
        </p:txBody>
      </p:sp>
    </p:spTree>
    <p:extLst>
      <p:ext uri="{BB962C8B-B14F-4D97-AF65-F5344CB8AC3E}">
        <p14:creationId xmlns:p14="http://schemas.microsoft.com/office/powerpoint/2010/main" val="29818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Thank you for loving and setting me free</a:t>
            </a:r>
          </a:p>
        </p:txBody>
      </p:sp>
    </p:spTree>
    <p:extLst>
      <p:ext uri="{BB962C8B-B14F-4D97-AF65-F5344CB8AC3E}">
        <p14:creationId xmlns:p14="http://schemas.microsoft.com/office/powerpoint/2010/main" val="33273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giving your life just for me</a:t>
            </a:r>
          </a:p>
        </p:txBody>
      </p:sp>
    </p:spTree>
    <p:extLst>
      <p:ext uri="{BB962C8B-B14F-4D97-AF65-F5344CB8AC3E}">
        <p14:creationId xmlns:p14="http://schemas.microsoft.com/office/powerpoint/2010/main" val="21993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 thank 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 thank 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Gratefully thank 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thank 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 thank, you</a:t>
            </a:r>
          </a:p>
        </p:txBody>
      </p:sp>
    </p:spTree>
    <p:extLst>
      <p:ext uri="{BB962C8B-B14F-4D97-AF65-F5344CB8AC3E}">
        <p14:creationId xmlns:p14="http://schemas.microsoft.com/office/powerpoint/2010/main" val="21319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Almighty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never be the same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You came</a:t>
            </a:r>
          </a:p>
        </p:txBody>
      </p:sp>
    </p:spTree>
    <p:extLst>
      <p:ext uri="{BB962C8B-B14F-4D97-AF65-F5344CB8AC3E}">
        <p14:creationId xmlns:p14="http://schemas.microsoft.com/office/powerpoint/2010/main" val="3305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everlasting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world we live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Father's only Son</a:t>
            </a:r>
          </a:p>
        </p:txBody>
      </p:sp>
    </p:spTree>
    <p:extLst>
      <p:ext uri="{BB962C8B-B14F-4D97-AF65-F5344CB8AC3E}">
        <p14:creationId xmlns:p14="http://schemas.microsoft.com/office/powerpoint/2010/main" val="34304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lived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died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rose again on high</a:t>
            </a:r>
          </a:p>
        </p:txBody>
      </p:sp>
    </p:spTree>
    <p:extLst>
      <p:ext uri="{BB962C8B-B14F-4D97-AF65-F5344CB8AC3E}">
        <p14:creationId xmlns:p14="http://schemas.microsoft.com/office/powerpoint/2010/main" val="414919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opened the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world to live again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You've done</a:t>
            </a:r>
          </a:p>
        </p:txBody>
      </p:sp>
    </p:spTree>
    <p:extLst>
      <p:ext uri="{BB962C8B-B14F-4D97-AF65-F5344CB8AC3E}">
        <p14:creationId xmlns:p14="http://schemas.microsoft.com/office/powerpoint/2010/main" val="38955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lived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died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rose again on high</a:t>
            </a:r>
          </a:p>
        </p:txBody>
      </p:sp>
    </p:spTree>
    <p:extLst>
      <p:ext uri="{BB962C8B-B14F-4D97-AF65-F5344CB8AC3E}">
        <p14:creationId xmlns:p14="http://schemas.microsoft.com/office/powerpoint/2010/main" val="409962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opened the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world to live again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You've done</a:t>
            </a:r>
          </a:p>
        </p:txBody>
      </p:sp>
    </p:spTree>
    <p:extLst>
      <p:ext uri="{BB962C8B-B14F-4D97-AF65-F5344CB8AC3E}">
        <p14:creationId xmlns:p14="http://schemas.microsoft.com/office/powerpoint/2010/main" val="88006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it's all because of Jesus, I'm alive</a:t>
            </a:r>
          </a:p>
        </p:txBody>
      </p:sp>
    </p:spTree>
    <p:extLst>
      <p:ext uri="{BB962C8B-B14F-4D97-AF65-F5344CB8AC3E}">
        <p14:creationId xmlns:p14="http://schemas.microsoft.com/office/powerpoint/2010/main" val="26242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161</Words>
  <Application>Microsoft Office PowerPoint</Application>
  <PresentationFormat>On-screen Show (4:3)</PresentationFormat>
  <Paragraphs>26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For All You’ve Done</vt:lpstr>
      <vt:lpstr>My Savior,  Redeemer,  Lifted me from  the miry clay</vt:lpstr>
      <vt:lpstr>Almighty Forever I’ll never be the same  Because You came</vt:lpstr>
      <vt:lpstr>From the everlasting  To the world we live  The Father's only Son</vt:lpstr>
      <vt:lpstr>You lived You died You rose again on high</vt:lpstr>
      <vt:lpstr>You opened the way For the world to live again Hallelujah,  for all You've done</vt:lpstr>
      <vt:lpstr>You lived You died You rose again on high</vt:lpstr>
      <vt:lpstr>You opened the way For the world to live again Hallelujah,  for all You've done</vt:lpstr>
      <vt:lpstr>And it's all because of Jesus, I'm alive</vt:lpstr>
      <vt:lpstr>And it's all because the blood of Jesus Christ</vt:lpstr>
      <vt:lpstr>That covers me, and raised this dead man's life</vt:lpstr>
      <vt:lpstr>And it's all because of Jesus, I'm alive And it’s all because of Jesus, I'm alive</vt:lpstr>
      <vt:lpstr>And it's all because of Jesus, I'm alive</vt:lpstr>
      <vt:lpstr>And it's all because the blood of Jesus Christ</vt:lpstr>
      <vt:lpstr>That covers me, and raised this dead man's life</vt:lpstr>
      <vt:lpstr>And it's all because of Jesus, I'm alive And it's all because of Jesus,  I'm alive And it's all because of Jesus,  I'm alive</vt:lpstr>
      <vt:lpstr>To God, be the glory To God, be the glory</vt:lpstr>
      <vt:lpstr>To God, be the glory For the things  He has done</vt:lpstr>
      <vt:lpstr>With His blood,  He has saved me With His power,  He has raised me</vt:lpstr>
      <vt:lpstr>To God, be the glory For the things,  He has done</vt:lpstr>
      <vt:lpstr>PowerPoint Presentation</vt:lpstr>
      <vt:lpstr>Thank you for loving and setting me free</vt:lpstr>
      <vt:lpstr>Thank you for giving your life just for me</vt:lpstr>
      <vt:lpstr>How I thank you Jesus I thank you Gratefully thank you And I thank you</vt:lpstr>
      <vt:lpstr>Thank you for loving and setting me free</vt:lpstr>
      <vt:lpstr>Thank you for giving your life just for me</vt:lpstr>
      <vt:lpstr>How I thank you Jesus I thank you Gratefully thank you And I thank you Jesus I thank, you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at the cross,  where my Savior died Down where for cleansing  from sin I cried</dc:title>
  <dc:creator>Beth Regans</dc:creator>
  <cp:lastModifiedBy>Beth Regans</cp:lastModifiedBy>
  <cp:revision>10</cp:revision>
  <dcterms:created xsi:type="dcterms:W3CDTF">2011-09-29T23:38:14Z</dcterms:created>
  <dcterms:modified xsi:type="dcterms:W3CDTF">2011-10-13T15:27:16Z</dcterms:modified>
</cp:coreProperties>
</file>