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Great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great,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great, is our God,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18101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04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greater,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stronger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you are higher than any other.</a:t>
            </a:r>
          </a:p>
        </p:txBody>
      </p:sp>
    </p:spTree>
    <p:extLst>
      <p:ext uri="{BB962C8B-B14F-4D97-AF65-F5344CB8AC3E}">
        <p14:creationId xmlns:p14="http://schemas.microsoft.com/office/powerpoint/2010/main" val="477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Healer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Awesome in Power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God! Our God!</a:t>
            </a:r>
          </a:p>
        </p:txBody>
      </p:sp>
    </p:spTree>
    <p:extLst>
      <p:ext uri="{BB962C8B-B14F-4D97-AF65-F5344CB8AC3E}">
        <p14:creationId xmlns:p14="http://schemas.microsoft.com/office/powerpoint/2010/main" val="33498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greater,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stronger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you are higher than any other.</a:t>
            </a:r>
          </a:p>
        </p:txBody>
      </p:sp>
    </p:spTree>
    <p:extLst>
      <p:ext uri="{BB962C8B-B14F-4D97-AF65-F5344CB8AC3E}">
        <p14:creationId xmlns:p14="http://schemas.microsoft.com/office/powerpoint/2010/main" val="38142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Healer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Awesome in Power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God! Our God!</a:t>
            </a:r>
          </a:p>
        </p:txBody>
      </p:sp>
    </p:spTree>
    <p:extLst>
      <p:ext uri="{BB962C8B-B14F-4D97-AF65-F5344CB8AC3E}">
        <p14:creationId xmlns:p14="http://schemas.microsoft.com/office/powerpoint/2010/main" val="14338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you turned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Opened the eyes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blind</a:t>
            </a:r>
          </a:p>
        </p:txBody>
      </p:sp>
    </p:spTree>
    <p:extLst>
      <p:ext uri="{BB962C8B-B14F-4D97-AF65-F5344CB8AC3E}">
        <p14:creationId xmlns:p14="http://schemas.microsoft.com/office/powerpoint/2010/main" val="169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no one like 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like You!</a:t>
            </a:r>
          </a:p>
        </p:txBody>
      </p:sp>
    </p:spTree>
    <p:extLst>
      <p:ext uri="{BB962C8B-B14F-4D97-AF65-F5344CB8AC3E}">
        <p14:creationId xmlns:p14="http://schemas.microsoft.com/office/powerpoint/2010/main" val="41500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the darkness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shine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 the ashes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rise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53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like you none like You!</a:t>
            </a:r>
          </a:p>
        </p:txBody>
      </p:sp>
    </p:spTree>
    <p:extLst>
      <p:ext uri="{BB962C8B-B14F-4D97-AF65-F5344CB8AC3E}">
        <p14:creationId xmlns:p14="http://schemas.microsoft.com/office/powerpoint/2010/main" val="8591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splendor of a King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Clothed in majesty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all the earth rejoice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earth rejoice</a:t>
            </a: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greater,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stronger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you are higher than any other.</a:t>
            </a:r>
          </a:p>
        </p:txBody>
      </p:sp>
    </p:spTree>
    <p:extLst>
      <p:ext uri="{BB962C8B-B14F-4D97-AF65-F5344CB8AC3E}">
        <p14:creationId xmlns:p14="http://schemas.microsoft.com/office/powerpoint/2010/main" val="13576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Healer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Awesome in Power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God! Our God!</a:t>
            </a:r>
          </a:p>
        </p:txBody>
      </p:sp>
    </p:spTree>
    <p:extLst>
      <p:ext uri="{BB962C8B-B14F-4D97-AF65-F5344CB8AC3E}">
        <p14:creationId xmlns:p14="http://schemas.microsoft.com/office/powerpoint/2010/main" val="40866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greater,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stronger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you are higher than any other.</a:t>
            </a:r>
          </a:p>
        </p:txBody>
      </p:sp>
    </p:spTree>
    <p:extLst>
      <p:ext uri="{BB962C8B-B14F-4D97-AF65-F5344CB8AC3E}">
        <p14:creationId xmlns:p14="http://schemas.microsoft.com/office/powerpoint/2010/main" val="1105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is Healer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Awesome in Power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God! Our God!</a:t>
            </a:r>
          </a:p>
        </p:txBody>
      </p:sp>
    </p:spTree>
    <p:extLst>
      <p:ext uri="{BB962C8B-B14F-4D97-AF65-F5344CB8AC3E}">
        <p14:creationId xmlns:p14="http://schemas.microsoft.com/office/powerpoint/2010/main" val="9442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reigns,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reigns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reigns,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reigns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reigns</a:t>
            </a:r>
          </a:p>
        </p:txBody>
      </p:sp>
    </p:spTree>
    <p:extLst>
      <p:ext uri="{BB962C8B-B14F-4D97-AF65-F5344CB8AC3E}">
        <p14:creationId xmlns:p14="http://schemas.microsoft.com/office/powerpoint/2010/main" val="33537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reigns,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reigns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reigns,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reigns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reigns</a:t>
            </a:r>
          </a:p>
        </p:txBody>
      </p:sp>
    </p:spTree>
    <p:extLst>
      <p:ext uri="{BB962C8B-B14F-4D97-AF65-F5344CB8AC3E}">
        <p14:creationId xmlns:p14="http://schemas.microsoft.com/office/powerpoint/2010/main" val="28480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 is our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15504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wraps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Himself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darkness tries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hide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23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trembles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voice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trembles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voice</a:t>
            </a:r>
          </a:p>
        </p:txBody>
      </p:sp>
    </p:spTree>
    <p:extLst>
      <p:ext uri="{BB962C8B-B14F-4D97-AF65-F5344CB8AC3E}">
        <p14:creationId xmlns:p14="http://schemas.microsoft.com/office/powerpoint/2010/main" val="35035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 is our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with 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is our God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will see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great, is our God</a:t>
            </a:r>
          </a:p>
        </p:txBody>
      </p:sp>
    </p:spTree>
    <p:extLst>
      <p:ext uri="{BB962C8B-B14F-4D97-AF65-F5344CB8AC3E}">
        <p14:creationId xmlns:p14="http://schemas.microsoft.com/office/powerpoint/2010/main" val="13807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to age He stands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time is in His hands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 and the end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 and the end</a:t>
            </a:r>
          </a:p>
        </p:txBody>
      </p:sp>
    </p:spTree>
    <p:extLst>
      <p:ext uri="{BB962C8B-B14F-4D97-AF65-F5344CB8AC3E}">
        <p14:creationId xmlns:p14="http://schemas.microsoft.com/office/powerpoint/2010/main" val="9683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Godhead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one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Spirit Son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Lion and The Lamb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Lion and The Lamb</a:t>
            </a:r>
          </a:p>
        </p:txBody>
      </p:sp>
    </p:spTree>
    <p:extLst>
      <p:ext uri="{BB962C8B-B14F-4D97-AF65-F5344CB8AC3E}">
        <p14:creationId xmlns:p14="http://schemas.microsoft.com/office/powerpoint/2010/main" val="24708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 is our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with me how great is our God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will see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5809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 is our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with me how great is our God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will see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914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107</Words>
  <Application>Microsoft Office PowerPoint</Application>
  <PresentationFormat>On-screen Show (4:3)</PresentationFormat>
  <Paragraphs>26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Our God is Great</vt:lpstr>
      <vt:lpstr>The splendor of a King Clothed in majesty Let all the earth rejoice All the earth rejoice</vt:lpstr>
      <vt:lpstr>He wraps Himself in light And darkness tries  to hide</vt:lpstr>
      <vt:lpstr>And trembles  at His voice And trembles  at His voice</vt:lpstr>
      <vt:lpstr>How great is our God Sing with me  how great is our God  And all will see  How great How great, is our God</vt:lpstr>
      <vt:lpstr>Age to age He stands And time is in His hands Beginning and the end Beginning and the end</vt:lpstr>
      <vt:lpstr>The Godhead  three in one Father Spirit Son The Lion and The Lamb The Lion and The Lamb</vt:lpstr>
      <vt:lpstr>How great is our God Sing with me how great is our God  And all will see  How great How great is our God</vt:lpstr>
      <vt:lpstr>How great is our God Sing with me how great is our God  And all will see  How great How great is our God</vt:lpstr>
      <vt:lpstr>How great, How great, is our God, Our God</vt:lpstr>
      <vt:lpstr>Our God</vt:lpstr>
      <vt:lpstr>Our God is greater, Our God is stronger God you are higher than any other.</vt:lpstr>
      <vt:lpstr>Our God is Healer Awesome in Power Our God! Our God!</vt:lpstr>
      <vt:lpstr>Our God is greater, Our God is stronger God you are higher than any other.</vt:lpstr>
      <vt:lpstr>Our God is Healer Awesome in Power Our God! Our God!</vt:lpstr>
      <vt:lpstr>Water you turned  into wine Opened the eyes  of the blind</vt:lpstr>
      <vt:lpstr>There's no one like you None like You!</vt:lpstr>
      <vt:lpstr>Into the darkness  you shine Out of the ashes  we rise</vt:lpstr>
      <vt:lpstr>There's no one like you none like You!</vt:lpstr>
      <vt:lpstr>Our God is greater, Our God is stronger God you are higher than any other.</vt:lpstr>
      <vt:lpstr>Our God is Healer Awesome in Power Our God! Our God!</vt:lpstr>
      <vt:lpstr>Our God is greater, Our God is stronger God you are higher than any other.</vt:lpstr>
      <vt:lpstr>Our God is Healer Awesome in Power Our God! Our God!</vt:lpstr>
      <vt:lpstr>Our God reigns,  our God reigns Our God reigns,  our God reigns Our God reigns</vt:lpstr>
      <vt:lpstr>Our God reigns,  our God reigns Our God reigns,  our God reigns Our God reigns</vt:lpstr>
      <vt:lpstr>How great How great is our God Our God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18</cp:revision>
  <dcterms:created xsi:type="dcterms:W3CDTF">2011-09-27T23:57:15Z</dcterms:created>
  <dcterms:modified xsi:type="dcterms:W3CDTF">2011-10-13T15:33:36Z</dcterms:modified>
</cp:coreProperties>
</file>