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6" y="-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22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60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575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5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61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687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93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82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600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1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370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69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 Savior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357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what a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Savior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hallelujah</a:t>
            </a:r>
          </a:p>
        </p:txBody>
      </p:sp>
    </p:spTree>
    <p:extLst>
      <p:ext uri="{BB962C8B-B14F-4D97-AF65-F5344CB8AC3E}">
        <p14:creationId xmlns:p14="http://schemas.microsoft.com/office/powerpoint/2010/main" val="158781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heart was broken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Calvary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831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hands were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nail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scarred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side was riven</a:t>
            </a:r>
          </a:p>
        </p:txBody>
      </p:sp>
    </p:spTree>
    <p:extLst>
      <p:ext uri="{BB962C8B-B14F-4D97-AF65-F5344CB8AC3E}">
        <p14:creationId xmlns:p14="http://schemas.microsoft.com/office/powerpoint/2010/main" val="51652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gave His life’s blood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gave His life’s blood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gave His life’s blood</a:t>
            </a:r>
          </a:p>
        </p:txBody>
      </p:sp>
    </p:spTree>
    <p:extLst>
      <p:ext uri="{BB962C8B-B14F-4D97-AF65-F5344CB8AC3E}">
        <p14:creationId xmlns:p14="http://schemas.microsoft.com/office/powerpoint/2010/main" val="40381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even me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what a Savior</a:t>
            </a:r>
          </a:p>
        </p:txBody>
      </p:sp>
    </p:spTree>
    <p:extLst>
      <p:ext uri="{BB962C8B-B14F-4D97-AF65-F5344CB8AC3E}">
        <p14:creationId xmlns:p14="http://schemas.microsoft.com/office/powerpoint/2010/main" val="208059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019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 of Sorrows!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name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 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Son of God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came</a:t>
            </a:r>
          </a:p>
        </p:txBody>
      </p:sp>
    </p:spTree>
    <p:extLst>
      <p:ext uri="{BB962C8B-B14F-4D97-AF65-F5344CB8AC3E}">
        <p14:creationId xmlns:p14="http://schemas.microsoft.com/office/powerpoint/2010/main" val="420430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ruined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sinners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reclaim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Hallelujah!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Savior!</a:t>
            </a:r>
          </a:p>
        </p:txBody>
      </p:sp>
    </p:spTree>
    <p:extLst>
      <p:ext uri="{BB962C8B-B14F-4D97-AF65-F5344CB8AC3E}">
        <p14:creationId xmlns:p14="http://schemas.microsoft.com/office/powerpoint/2010/main" val="317961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Bearing shame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scoffing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rude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my place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condemned He stood</a:t>
            </a:r>
          </a:p>
        </p:txBody>
      </p:sp>
    </p:spTree>
    <p:extLst>
      <p:ext uri="{BB962C8B-B14F-4D97-AF65-F5344CB8AC3E}">
        <p14:creationId xmlns:p14="http://schemas.microsoft.com/office/powerpoint/2010/main" val="105773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Sealed my pardon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blood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Hallelujah!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Savior!</a:t>
            </a:r>
          </a:p>
        </p:txBody>
      </p:sp>
    </p:spTree>
    <p:extLst>
      <p:ext uri="{BB962C8B-B14F-4D97-AF65-F5344CB8AC3E}">
        <p14:creationId xmlns:p14="http://schemas.microsoft.com/office/powerpoint/2010/main" val="92339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Lifted up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to die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finished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cry</a:t>
            </a:r>
          </a:p>
        </p:txBody>
      </p:sp>
    </p:spTree>
    <p:extLst>
      <p:ext uri="{BB962C8B-B14F-4D97-AF65-F5344CB8AC3E}">
        <p14:creationId xmlns:p14="http://schemas.microsoft.com/office/powerpoint/2010/main" val="315766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in heaven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exalted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 Hallelujah!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Savior!</a:t>
            </a:r>
          </a:p>
        </p:txBody>
      </p:sp>
    </p:spTree>
    <p:extLst>
      <p:ext uri="{BB962C8B-B14F-4D97-AF65-F5344CB8AC3E}">
        <p14:creationId xmlns:p14="http://schemas.microsoft.com/office/powerpoint/2010/main" val="325012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He comes,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glorious King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 All His ransomed home to bring</a:t>
            </a:r>
          </a:p>
        </p:txBody>
      </p:sp>
    </p:spTree>
    <p:extLst>
      <p:ext uri="{BB962C8B-B14F-4D97-AF65-F5344CB8AC3E}">
        <p14:creationId xmlns:p14="http://schemas.microsoft.com/office/powerpoint/2010/main" val="406502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anew His song we'll sing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 Hallelujah! Hallelujah! Hallelujah!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Savior!</a:t>
            </a:r>
          </a:p>
        </p:txBody>
      </p:sp>
    </p:spTree>
    <p:extLst>
      <p:ext uri="{BB962C8B-B14F-4D97-AF65-F5344CB8AC3E}">
        <p14:creationId xmlns:p14="http://schemas.microsoft.com/office/powerpoint/2010/main" val="152895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48</Words>
  <Application>Microsoft Office PowerPoint</Application>
  <PresentationFormat>On-screen Show (4:3)</PresentationFormat>
  <Paragraphs>14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What A Savior</vt:lpstr>
      <vt:lpstr>Man of Sorrows!  what a name  for the Son of God who came</vt:lpstr>
      <vt:lpstr>ruined sinners  to reclaim Hallelujah!  What a Savior!</vt:lpstr>
      <vt:lpstr>Bearing shame  and scoffing rude In my place condemned He stood</vt:lpstr>
      <vt:lpstr>Sealed my pardon  with His blood Hallelujah!  What a Savior!</vt:lpstr>
      <vt:lpstr>Lifted up  was He to die It is finished  was His cry</vt:lpstr>
      <vt:lpstr>Now in heaven  exalted high  Hallelujah!  What a Savior!</vt:lpstr>
      <vt:lpstr>When He comes,  our glorious King  All His ransomed home to bring</vt:lpstr>
      <vt:lpstr>Then anew His song we'll sing  Hallelujah! Hallelujah! Hallelujah!  What a Savior!</vt:lpstr>
      <vt:lpstr>O what a Savior O hallelujah</vt:lpstr>
      <vt:lpstr>His heart was broken on Calvary</vt:lpstr>
      <vt:lpstr>His hands were  nail scarred His side was riven</vt:lpstr>
      <vt:lpstr>He gave His life’s blood He gave His life’s blood He gave His life’s blood</vt:lpstr>
      <vt:lpstr>For even me O what a Savior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Regans</dc:creator>
  <cp:lastModifiedBy>Beth Regans</cp:lastModifiedBy>
  <cp:revision>24</cp:revision>
  <dcterms:created xsi:type="dcterms:W3CDTF">2011-09-27T23:57:15Z</dcterms:created>
  <dcterms:modified xsi:type="dcterms:W3CDTF">2011-10-13T17:40:23Z</dcterms:modified>
</cp:coreProperties>
</file>