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 not faint,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won't, grow weary</a:t>
            </a:r>
          </a:p>
        </p:txBody>
      </p:sp>
    </p:spTree>
    <p:extLst>
      <p:ext uri="{BB962C8B-B14F-4D97-AF65-F5344CB8AC3E}">
        <p14:creationId xmlns:p14="http://schemas.microsoft.com/office/powerpoint/2010/main" val="35745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You're the defender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weak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comfort those in need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lift us up on wings, like eagles</a:t>
            </a:r>
          </a:p>
        </p:txBody>
      </p:sp>
    </p:spTree>
    <p:extLst>
      <p:ext uri="{BB962C8B-B14F-4D97-AF65-F5344CB8AC3E}">
        <p14:creationId xmlns:p14="http://schemas.microsoft.com/office/powerpoint/2010/main" val="2071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everlasting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22274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 not faint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won't, grow weary</a:t>
            </a:r>
          </a:p>
        </p:txBody>
      </p:sp>
    </p:spTree>
    <p:extLst>
      <p:ext uri="{BB962C8B-B14F-4D97-AF65-F5344CB8AC3E}">
        <p14:creationId xmlns:p14="http://schemas.microsoft.com/office/powerpoint/2010/main" val="24707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You're the defender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weak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comfort those in need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lift us up on wings, like eagles</a:t>
            </a:r>
          </a:p>
        </p:txBody>
      </p:sp>
    </p:spTree>
    <p:extLst>
      <p:ext uri="{BB962C8B-B14F-4D97-AF65-F5344CB8AC3E}">
        <p14:creationId xmlns:p14="http://schemas.microsoft.com/office/powerpoint/2010/main" val="10303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my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of my life</a:t>
            </a:r>
          </a:p>
        </p:txBody>
      </p:sp>
    </p:spTree>
    <p:extLst>
      <p:ext uri="{BB962C8B-B14F-4D97-AF65-F5344CB8AC3E}">
        <p14:creationId xmlns:p14="http://schemas.microsoft.com/office/powerpoint/2010/main" val="34666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lift my hands,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praise, to You</a:t>
            </a:r>
          </a:p>
        </p:txBody>
      </p:sp>
    </p:spTree>
    <p:extLst>
      <p:ext uri="{BB962C8B-B14F-4D97-AF65-F5344CB8AC3E}">
        <p14:creationId xmlns:p14="http://schemas.microsoft.com/office/powerpoint/2010/main" val="554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my strength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of my life</a:t>
            </a:r>
          </a:p>
        </p:txBody>
      </p:sp>
    </p:spTree>
    <p:extLst>
      <p:ext uri="{BB962C8B-B14F-4D97-AF65-F5344CB8AC3E}">
        <p14:creationId xmlns:p14="http://schemas.microsoft.com/office/powerpoint/2010/main" val="37608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lift my hands,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praise, to You</a:t>
            </a:r>
          </a:p>
        </p:txBody>
      </p:sp>
    </p:spTree>
    <p:extLst>
      <p:ext uri="{BB962C8B-B14F-4D97-AF65-F5344CB8AC3E}">
        <p14:creationId xmlns:p14="http://schemas.microsoft.com/office/powerpoint/2010/main" val="20454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Amen, Amen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Amen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8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mighty fortress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bulwark never failing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6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Helper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 the flood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mortal ills prevailing</a:t>
            </a:r>
          </a:p>
        </p:txBody>
      </p:sp>
    </p:spTree>
    <p:extLst>
      <p:ext uri="{BB962C8B-B14F-4D97-AF65-F5344CB8AC3E}">
        <p14:creationId xmlns:p14="http://schemas.microsoft.com/office/powerpoint/2010/main" val="20654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still our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ancient foe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Doth seek to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us woe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1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craft and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great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armed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cruel hate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earth is not his equal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44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will rise as we wait upon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 upon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wait,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29195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will rise as we wait upon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 upon the Lord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wait,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9755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 forever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hope,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Deliverer</a:t>
            </a:r>
          </a:p>
        </p:txBody>
      </p:sp>
    </p:spTree>
    <p:extLst>
      <p:ext uri="{BB962C8B-B14F-4D97-AF65-F5344CB8AC3E}">
        <p14:creationId xmlns:p14="http://schemas.microsoft.com/office/powerpoint/2010/main" val="31086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everlasting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everlasting God</a:t>
            </a:r>
          </a:p>
        </p:txBody>
      </p:sp>
    </p:spTree>
    <p:extLst>
      <p:ext uri="{BB962C8B-B14F-4D97-AF65-F5344CB8AC3E}">
        <p14:creationId xmlns:p14="http://schemas.microsoft.com/office/powerpoint/2010/main" val="9849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74</Words>
  <Application>Microsoft Office PowerPoint</Application>
  <PresentationFormat>On-screen Show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Everlasting God</vt:lpstr>
      <vt:lpstr>A mighty fortress  is our God A bulwark never failing</vt:lpstr>
      <vt:lpstr>Our Helper  He amid the flood Of mortal ills prevailing</vt:lpstr>
      <vt:lpstr>For still our  ancient foe Doth seek to  work us woe</vt:lpstr>
      <vt:lpstr>His craft and  power are great And armed  with cruel hate On earth is not his equal  </vt:lpstr>
      <vt:lpstr>Strength will rise as we wait upon the Lord Wait upon the Lord We will wait,  upon the Lord</vt:lpstr>
      <vt:lpstr>Strength will rise as we wait upon the Lord Wait upon the Lord We will wait,  upon the Lord</vt:lpstr>
      <vt:lpstr>Our God,  You reign forever Our hope,  our Strong Deliverer</vt:lpstr>
      <vt:lpstr>You are the  everlasting God The everlasting God</vt:lpstr>
      <vt:lpstr>You do not faint,  You won't, grow weary</vt:lpstr>
      <vt:lpstr>You're the defender  of the weak You comfort those in need You lift us up on wings, like eagles</vt:lpstr>
      <vt:lpstr>You are the  everlasting God The everlasting God</vt:lpstr>
      <vt:lpstr>You do not faint  You won't, grow weary</vt:lpstr>
      <vt:lpstr>You're the defender  of the weak You comfort those in need You lift us up on wings, like eagles</vt:lpstr>
      <vt:lpstr>You are,  the source of my strength You are,  the strength of my life</vt:lpstr>
      <vt:lpstr>I lift my hands,  in total praise, to You</vt:lpstr>
      <vt:lpstr>You are,  the source of my strength You are,  the strength of my life</vt:lpstr>
      <vt:lpstr>I lift my hands,  in total praise, to You</vt:lpstr>
      <vt:lpstr>Amen, Amen Amen, Amen Amen, Amen Amen, Amen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11</cp:revision>
  <dcterms:created xsi:type="dcterms:W3CDTF">2011-09-29T23:38:14Z</dcterms:created>
  <dcterms:modified xsi:type="dcterms:W3CDTF">2011-10-13T15:26:38Z</dcterms:modified>
</cp:coreProperties>
</file>