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Never once did we ever walk alone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Never once did You leave us on our own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are faithful, God, You are faithful</a:t>
            </a:r>
          </a:p>
        </p:txBody>
      </p:sp>
    </p:spTree>
    <p:extLst>
      <p:ext uri="{BB962C8B-B14F-4D97-AF65-F5344CB8AC3E}">
        <p14:creationId xmlns:p14="http://schemas.microsoft.com/office/powerpoint/2010/main" val="1411045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Every step we are breathing in Your grace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Evermore we’ll be breathing out Your praise</a:t>
            </a:r>
          </a:p>
        </p:txBody>
      </p:sp>
    </p:spTree>
    <p:extLst>
      <p:ext uri="{BB962C8B-B14F-4D97-AF65-F5344CB8AC3E}">
        <p14:creationId xmlns:p14="http://schemas.microsoft.com/office/powerpoint/2010/main" val="139071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are faithful, God, You are faithful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are faithful, God, You are faithful</a:t>
            </a:r>
          </a:p>
        </p:txBody>
      </p:sp>
    </p:spTree>
    <p:extLst>
      <p:ext uri="{BB962C8B-B14F-4D97-AF65-F5344CB8AC3E}">
        <p14:creationId xmlns:p14="http://schemas.microsoft.com/office/powerpoint/2010/main" val="309287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hope is built on nothing less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Than Jesus blood and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627313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dare not trust the sweetest frame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But wholly lean on Jesus name</a:t>
            </a:r>
          </a:p>
        </p:txBody>
      </p:sp>
    </p:spTree>
    <p:extLst>
      <p:ext uri="{BB962C8B-B14F-4D97-AF65-F5344CB8AC3E}">
        <p14:creationId xmlns:p14="http://schemas.microsoft.com/office/powerpoint/2010/main" val="1375166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 Christ The Solid Rock I Stand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other ground is sinking sand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other ground is sinking sand </a:t>
            </a:r>
          </a:p>
        </p:txBody>
      </p:sp>
    </p:spTree>
    <p:extLst>
      <p:ext uri="{BB962C8B-B14F-4D97-AF65-F5344CB8AC3E}">
        <p14:creationId xmlns:p14="http://schemas.microsoft.com/office/powerpoint/2010/main" val="3135408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Never once did we ever walk alone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Never once did You leave us on our own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are faithful, God, You are faithful</a:t>
            </a:r>
          </a:p>
        </p:txBody>
      </p:sp>
    </p:spTree>
    <p:extLst>
      <p:ext uri="{BB962C8B-B14F-4D97-AF65-F5344CB8AC3E}">
        <p14:creationId xmlns:p14="http://schemas.microsoft.com/office/powerpoint/2010/main" val="110153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Every step we are breathing in Your grace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Evermore we’ll be breathing out Your praise</a:t>
            </a:r>
          </a:p>
        </p:txBody>
      </p:sp>
    </p:spTree>
    <p:extLst>
      <p:ext uri="{BB962C8B-B14F-4D97-AF65-F5344CB8AC3E}">
        <p14:creationId xmlns:p14="http://schemas.microsoft.com/office/powerpoint/2010/main" val="994173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are faithful, God, You are faithful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are faithful, God, You are faithful</a:t>
            </a:r>
          </a:p>
        </p:txBody>
      </p:sp>
    </p:spTree>
    <p:extLst>
      <p:ext uri="{BB962C8B-B14F-4D97-AF65-F5344CB8AC3E}">
        <p14:creationId xmlns:p14="http://schemas.microsoft.com/office/powerpoint/2010/main" val="1035901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Thou, oh Lord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Are a shield for me</a:t>
            </a:r>
          </a:p>
        </p:txBody>
      </p:sp>
    </p:spTree>
    <p:extLst>
      <p:ext uri="{BB962C8B-B14F-4D97-AF65-F5344CB8AC3E}">
        <p14:creationId xmlns:p14="http://schemas.microsoft.com/office/powerpoint/2010/main" val="199974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Is Faithful</a:t>
            </a:r>
          </a:p>
        </p:txBody>
      </p:sp>
    </p:spTree>
    <p:extLst>
      <p:ext uri="{BB962C8B-B14F-4D97-AF65-F5344CB8AC3E}">
        <p14:creationId xmlns:p14="http://schemas.microsoft.com/office/powerpoint/2010/main" val="144299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glory and the lifter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my head</a:t>
            </a:r>
          </a:p>
        </p:txBody>
      </p:sp>
    </p:spTree>
    <p:extLst>
      <p:ext uri="{BB962C8B-B14F-4D97-AF65-F5344CB8AC3E}">
        <p14:creationId xmlns:p14="http://schemas.microsoft.com/office/powerpoint/2010/main" val="2075017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Thou, oh Lord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Are shield for me</a:t>
            </a:r>
          </a:p>
        </p:txBody>
      </p:sp>
    </p:spTree>
    <p:extLst>
      <p:ext uri="{BB962C8B-B14F-4D97-AF65-F5344CB8AC3E}">
        <p14:creationId xmlns:p14="http://schemas.microsoft.com/office/powerpoint/2010/main" val="2455172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glory and the lifter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my head</a:t>
            </a:r>
          </a:p>
        </p:txBody>
      </p:sp>
    </p:spTree>
    <p:extLst>
      <p:ext uri="{BB962C8B-B14F-4D97-AF65-F5344CB8AC3E}">
        <p14:creationId xmlns:p14="http://schemas.microsoft.com/office/powerpoint/2010/main" val="1619637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glory and the lifter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my head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my head</a:t>
            </a:r>
          </a:p>
        </p:txBody>
      </p:sp>
    </p:spTree>
    <p:extLst>
      <p:ext uri="{BB962C8B-B14F-4D97-AF65-F5344CB8AC3E}">
        <p14:creationId xmlns:p14="http://schemas.microsoft.com/office/powerpoint/2010/main" val="1902679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05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firm a foundation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 saints of the Lord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laid for your faith in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 excellent Word </a:t>
            </a:r>
          </a:p>
        </p:txBody>
      </p:sp>
    </p:spTree>
    <p:extLst>
      <p:ext uri="{BB962C8B-B14F-4D97-AF65-F5344CB8AC3E}">
        <p14:creationId xmlns:p14="http://schemas.microsoft.com/office/powerpoint/2010/main" val="342398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more can He say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Than to you He has said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you who for refuge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Jesus have fled </a:t>
            </a:r>
          </a:p>
        </p:txBody>
      </p:sp>
    </p:spTree>
    <p:extLst>
      <p:ext uri="{BB962C8B-B14F-4D97-AF65-F5344CB8AC3E}">
        <p14:creationId xmlns:p14="http://schemas.microsoft.com/office/powerpoint/2010/main" val="195909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Fear not I am with you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be not dismayed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I am your God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will still give you aid </a:t>
            </a:r>
          </a:p>
        </p:txBody>
      </p:sp>
    </p:spTree>
    <p:extLst>
      <p:ext uri="{BB962C8B-B14F-4D97-AF65-F5344CB8AC3E}">
        <p14:creationId xmlns:p14="http://schemas.microsoft.com/office/powerpoint/2010/main" val="329377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I’ll strengthen you help you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cause you to stand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Upheld by My righteous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Omnipotent hand </a:t>
            </a:r>
          </a:p>
        </p:txBody>
      </p:sp>
    </p:spTree>
    <p:extLst>
      <p:ext uri="{BB962C8B-B14F-4D97-AF65-F5344CB8AC3E}">
        <p14:creationId xmlns:p14="http://schemas.microsoft.com/office/powerpoint/2010/main" val="291697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soul that on Jesus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leaned for repose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will not I will not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Desert to his foes </a:t>
            </a:r>
          </a:p>
        </p:txBody>
      </p:sp>
    </p:spTree>
    <p:extLst>
      <p:ext uri="{BB962C8B-B14F-4D97-AF65-F5344CB8AC3E}">
        <p14:creationId xmlns:p14="http://schemas.microsoft.com/office/powerpoint/2010/main" val="144043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soul though all hell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Should endeavor to shake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I’ll never no never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 never forsake </a:t>
            </a:r>
          </a:p>
        </p:txBody>
      </p:sp>
    </p:spTree>
    <p:extLst>
      <p:ext uri="{BB962C8B-B14F-4D97-AF65-F5344CB8AC3E}">
        <p14:creationId xmlns:p14="http://schemas.microsoft.com/office/powerpoint/2010/main" val="262484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soul though all hell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Should endeavor to shake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I’ll never no never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 never forsake </a:t>
            </a:r>
          </a:p>
        </p:txBody>
      </p:sp>
    </p:spTree>
    <p:extLst>
      <p:ext uri="{BB962C8B-B14F-4D97-AF65-F5344CB8AC3E}">
        <p14:creationId xmlns:p14="http://schemas.microsoft.com/office/powerpoint/2010/main" val="329789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334</Words>
  <Application>Microsoft Macintosh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 </vt:lpstr>
      <vt:lpstr>God Is Faithful</vt:lpstr>
      <vt:lpstr>How firm a foundation  You saints of the Lord  Is laid for your faith in  His excellent Word </vt:lpstr>
      <vt:lpstr>What more can He say  Than to you He has said  To you who for refuge  To Jesus have fled </vt:lpstr>
      <vt:lpstr>Fear not I am with you  Oh be not dismayed  For I am your God  And will still give you aid </vt:lpstr>
      <vt:lpstr>I’ll strengthen you help you  And cause you to stand  Upheld by My righteous  Omnipotent hand </vt:lpstr>
      <vt:lpstr>The soul that on Jesus  Has leaned for repose  I will not I will not  Desert to his foes </vt:lpstr>
      <vt:lpstr>That soul though all hell  Should endeavor to shake  I’ll never no never  No never forsake </vt:lpstr>
      <vt:lpstr>That soul though all hell  Should endeavor to shake  I’ll never no never  No never forsake </vt:lpstr>
      <vt:lpstr>Never once did we ever walk alone Never once did You leave us on our own You are faithful, God, You are faithful</vt:lpstr>
      <vt:lpstr>Every step we are breathing in Your grace Evermore we’ll be breathing out Your praise</vt:lpstr>
      <vt:lpstr>You are faithful, God, You are faithful You are faithful, God, You are faithful</vt:lpstr>
      <vt:lpstr>My hope is built on nothing less Than Jesus blood and righteousness</vt:lpstr>
      <vt:lpstr>I dare not trust the sweetest frame  But wholly lean on Jesus name</vt:lpstr>
      <vt:lpstr>On Christ The Solid Rock I Stand All other ground is sinking sand All other ground is sinking sand </vt:lpstr>
      <vt:lpstr>Never once did we ever walk alone Never once did You leave us on our own You are faithful, God, You are faithful</vt:lpstr>
      <vt:lpstr>Every step we are breathing in Your grace Evermore we’ll be breathing out Your praise</vt:lpstr>
      <vt:lpstr>You are faithful, God, You are faithful You are faithful, God, You are faithful</vt:lpstr>
      <vt:lpstr>For Thou, oh Lord Are a shield for me</vt:lpstr>
      <vt:lpstr>My glory and the lifter Of my head</vt:lpstr>
      <vt:lpstr>Thou, oh Lord Are shield for me</vt:lpstr>
      <vt:lpstr>My glory and the lifter Of my head</vt:lpstr>
      <vt:lpstr>My glory and the lifter Of my head Of my head</vt:lpstr>
      <vt:lpstr>PowerPoint Presentation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8</cp:revision>
  <dcterms:created xsi:type="dcterms:W3CDTF">2014-01-06T01:55:03Z</dcterms:created>
  <dcterms:modified xsi:type="dcterms:W3CDTF">2014-01-06T02:42:45Z</dcterms:modified>
</cp:coreProperties>
</file>