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25" autoAdjust="0"/>
    <p:restoredTop sz="86458" autoAdjust="0"/>
  </p:normalViewPr>
  <p:slideViewPr>
    <p:cSldViewPr snapToGrid="0" snapToObjects="1">
      <p:cViewPr varScale="1">
        <p:scale>
          <a:sx n="85" d="100"/>
          <a:sy n="85" d="100"/>
        </p:scale>
        <p:origin x="-11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4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8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rgbClr val="800000"/>
            </a:gs>
            <a:gs pos="100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307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49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 </a:t>
            </a:r>
            <a:endParaRPr lang="en-US" sz="4400" b="1" i="0" baseline="0" dirty="0">
              <a:solidFill>
                <a:schemeClr val="tx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92817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I thank you for another day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To sing your praise</a:t>
            </a:r>
          </a:p>
        </p:txBody>
      </p:sp>
    </p:spTree>
    <p:extLst>
      <p:ext uri="{BB962C8B-B14F-4D97-AF65-F5344CB8AC3E}">
        <p14:creationId xmlns:p14="http://schemas.microsoft.com/office/powerpoint/2010/main" val="2637649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One more day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He’s given me one more day</a:t>
            </a:r>
          </a:p>
        </p:txBody>
      </p:sp>
    </p:spTree>
    <p:extLst>
      <p:ext uri="{BB962C8B-B14F-4D97-AF65-F5344CB8AC3E}">
        <p14:creationId xmlns:p14="http://schemas.microsoft.com/office/powerpoint/2010/main" val="2699225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One more day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To sing Your praise</a:t>
            </a:r>
          </a:p>
        </p:txBody>
      </p:sp>
    </p:spTree>
    <p:extLst>
      <p:ext uri="{BB962C8B-B14F-4D97-AF65-F5344CB8AC3E}">
        <p14:creationId xmlns:p14="http://schemas.microsoft.com/office/powerpoint/2010/main" val="2635944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One more day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He’s given me one more day</a:t>
            </a:r>
          </a:p>
        </p:txBody>
      </p:sp>
    </p:spTree>
    <p:extLst>
      <p:ext uri="{BB962C8B-B14F-4D97-AF65-F5344CB8AC3E}">
        <p14:creationId xmlns:p14="http://schemas.microsoft.com/office/powerpoint/2010/main" val="109166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One more day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To sing Your praise</a:t>
            </a:r>
          </a:p>
        </p:txBody>
      </p:sp>
    </p:spTree>
    <p:extLst>
      <p:ext uri="{BB962C8B-B14F-4D97-AF65-F5344CB8AC3E}">
        <p14:creationId xmlns:p14="http://schemas.microsoft.com/office/powerpoint/2010/main" val="2232712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This is the day that the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has made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 will rejoice and be glad in it</a:t>
            </a:r>
          </a:p>
        </p:txBody>
      </p:sp>
    </p:spTree>
    <p:extLst>
      <p:ext uri="{BB962C8B-B14F-4D97-AF65-F5344CB8AC3E}">
        <p14:creationId xmlns:p14="http://schemas.microsoft.com/office/powerpoint/2010/main" val="3890267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I thank you for the morning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I thank you for a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brand new dawning</a:t>
            </a:r>
          </a:p>
        </p:txBody>
      </p:sp>
    </p:spTree>
    <p:extLst>
      <p:ext uri="{BB962C8B-B14F-4D97-AF65-F5344CB8AC3E}">
        <p14:creationId xmlns:p14="http://schemas.microsoft.com/office/powerpoint/2010/main" val="891762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I thank you for another day 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To sing your praise</a:t>
            </a:r>
          </a:p>
        </p:txBody>
      </p:sp>
    </p:spTree>
    <p:extLst>
      <p:ext uri="{BB962C8B-B14F-4D97-AF65-F5344CB8AC3E}">
        <p14:creationId xmlns:p14="http://schemas.microsoft.com/office/powerpoint/2010/main" val="1748007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I thank you for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your blessing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Right now my heart’s confessing</a:t>
            </a:r>
          </a:p>
        </p:txBody>
      </p:sp>
    </p:spTree>
    <p:extLst>
      <p:ext uri="{BB962C8B-B14F-4D97-AF65-F5344CB8AC3E}">
        <p14:creationId xmlns:p14="http://schemas.microsoft.com/office/powerpoint/2010/main" val="36539050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I thank you for another day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To sing your praise</a:t>
            </a:r>
          </a:p>
        </p:txBody>
      </p:sp>
    </p:spTree>
    <p:extLst>
      <p:ext uri="{BB962C8B-B14F-4D97-AF65-F5344CB8AC3E}">
        <p14:creationId xmlns:p14="http://schemas.microsoft.com/office/powerpoint/2010/main" val="3543577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 </a:t>
            </a: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Brand New Morning</a:t>
            </a:r>
          </a:p>
        </p:txBody>
      </p:sp>
    </p:spTree>
    <p:extLst>
      <p:ext uri="{BB962C8B-B14F-4D97-AF65-F5344CB8AC3E}">
        <p14:creationId xmlns:p14="http://schemas.microsoft.com/office/powerpoint/2010/main" val="1442993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I thank you for another day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To sing your praise</a:t>
            </a:r>
            <a:endParaRPr lang="en-US" b="1" i="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3916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400" b="1" i="0" kern="1200" dirty="0" smtClean="0">
              <a:solidFill>
                <a:schemeClr val="tx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en-US" b="1" i="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0219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I thank you for the morning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I thank you for a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brand new dawning</a:t>
            </a:r>
          </a:p>
        </p:txBody>
      </p:sp>
    </p:spTree>
    <p:extLst>
      <p:ext uri="{BB962C8B-B14F-4D97-AF65-F5344CB8AC3E}">
        <p14:creationId xmlns:p14="http://schemas.microsoft.com/office/powerpoint/2010/main" val="2434895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I thank you for another day 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To sing your praise</a:t>
            </a:r>
          </a:p>
        </p:txBody>
      </p:sp>
    </p:spTree>
    <p:extLst>
      <p:ext uri="{BB962C8B-B14F-4D97-AF65-F5344CB8AC3E}">
        <p14:creationId xmlns:p14="http://schemas.microsoft.com/office/powerpoint/2010/main" val="3134286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I thank you for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your blessing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Right now my heart’s confessing</a:t>
            </a:r>
          </a:p>
        </p:txBody>
      </p:sp>
    </p:spTree>
    <p:extLst>
      <p:ext uri="{BB962C8B-B14F-4D97-AF65-F5344CB8AC3E}">
        <p14:creationId xmlns:p14="http://schemas.microsoft.com/office/powerpoint/2010/main" val="2379306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I thank you for another day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To sing your praise</a:t>
            </a:r>
          </a:p>
        </p:txBody>
      </p:sp>
    </p:spTree>
    <p:extLst>
      <p:ext uri="{BB962C8B-B14F-4D97-AF65-F5344CB8AC3E}">
        <p14:creationId xmlns:p14="http://schemas.microsoft.com/office/powerpoint/2010/main" val="2088973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I thank you for the morning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I thank you for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 brand new dawning</a:t>
            </a:r>
          </a:p>
        </p:txBody>
      </p:sp>
    </p:spTree>
    <p:extLst>
      <p:ext uri="{BB962C8B-B14F-4D97-AF65-F5344CB8AC3E}">
        <p14:creationId xmlns:p14="http://schemas.microsoft.com/office/powerpoint/2010/main" val="1572102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I thank you for another day 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To sing your praise</a:t>
            </a:r>
          </a:p>
        </p:txBody>
      </p:sp>
    </p:spTree>
    <p:extLst>
      <p:ext uri="{BB962C8B-B14F-4D97-AF65-F5344CB8AC3E}">
        <p14:creationId xmlns:p14="http://schemas.microsoft.com/office/powerpoint/2010/main" val="1989870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I thank you for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your blessing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Right now my heart’s confessing</a:t>
            </a:r>
          </a:p>
        </p:txBody>
      </p:sp>
    </p:spTree>
    <p:extLst>
      <p:ext uri="{BB962C8B-B14F-4D97-AF65-F5344CB8AC3E}">
        <p14:creationId xmlns:p14="http://schemas.microsoft.com/office/powerpoint/2010/main" val="1008391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168</Words>
  <Application>Microsoft Macintosh PowerPoint</Application>
  <PresentationFormat>On-screen Show (4:3)</PresentationFormat>
  <Paragraphs>38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 </vt:lpstr>
      <vt:lpstr> Brand New Morning</vt:lpstr>
      <vt:lpstr>Lord I thank you for the morning Lord I thank you for a  brand new dawning</vt:lpstr>
      <vt:lpstr>Lord I thank you for another day  To sing your praise</vt:lpstr>
      <vt:lpstr>Lord I thank you for  your blessing Right now my heart’s confessing</vt:lpstr>
      <vt:lpstr>Lord I thank you for another day To sing your praise</vt:lpstr>
      <vt:lpstr>Lord I thank you for the morning Lord I thank you for  a brand new dawning</vt:lpstr>
      <vt:lpstr>Lord I thank you for another day  To sing your praise</vt:lpstr>
      <vt:lpstr>Lord I thank you for  your blessing Right now my heart’s confessing</vt:lpstr>
      <vt:lpstr>Lord I thank you for another day To sing your praise</vt:lpstr>
      <vt:lpstr>One more day He’s given me one more day</vt:lpstr>
      <vt:lpstr>One more day To sing Your praise</vt:lpstr>
      <vt:lpstr>One more day He’s given me one more day</vt:lpstr>
      <vt:lpstr>One more day To sing Your praise</vt:lpstr>
      <vt:lpstr>This is the day that the  Lord has made I will rejoice and be glad in it</vt:lpstr>
      <vt:lpstr>Lord I thank you for the morning Lord I thank you for a  brand new dawning</vt:lpstr>
      <vt:lpstr>Lord I thank you for another day  To sing your praise</vt:lpstr>
      <vt:lpstr>Lord I thank you for  your blessing Right now my heart’s confessing</vt:lpstr>
      <vt:lpstr>Lord I thank you for another day To sing your praise</vt:lpstr>
      <vt:lpstr>Lord I thank you for another day To sing your praise</vt:lpstr>
      <vt:lpstr> </vt:lpstr>
    </vt:vector>
  </TitlesOfParts>
  <Company>First Baptist Church Indian Trail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The King  </dc:title>
  <dc:creator>Beth Regans</dc:creator>
  <cp:lastModifiedBy>Beth Regans</cp:lastModifiedBy>
  <cp:revision>5</cp:revision>
  <dcterms:created xsi:type="dcterms:W3CDTF">2014-01-06T01:55:03Z</dcterms:created>
  <dcterms:modified xsi:type="dcterms:W3CDTF">2014-01-06T02:20:10Z</dcterms:modified>
</cp:coreProperties>
</file>