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1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1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8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1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4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7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6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6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6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 Sing Sing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95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cross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grave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grave to the sky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Lord, I lift Your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high </a:t>
            </a:r>
          </a:p>
        </p:txBody>
      </p:sp>
    </p:spTree>
    <p:extLst>
      <p:ext uri="{BB962C8B-B14F-4D97-AF65-F5344CB8AC3E}">
        <p14:creationId xmlns:p14="http://schemas.microsoft.com/office/powerpoint/2010/main" val="385845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came from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earth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show the way </a:t>
            </a:r>
          </a:p>
        </p:txBody>
      </p:sp>
    </p:spTree>
    <p:extLst>
      <p:ext uri="{BB962C8B-B14F-4D97-AF65-F5344CB8AC3E}">
        <p14:creationId xmlns:p14="http://schemas.microsoft.com/office/powerpoint/2010/main" val="311272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earth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cross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debt to pay </a:t>
            </a:r>
          </a:p>
        </p:txBody>
      </p:sp>
    </p:spTree>
    <p:extLst>
      <p:ext uri="{BB962C8B-B14F-4D97-AF65-F5344CB8AC3E}">
        <p14:creationId xmlns:p14="http://schemas.microsoft.com/office/powerpoint/2010/main" val="405649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cross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grave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grave to the sky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Lord, I lift Your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high </a:t>
            </a:r>
          </a:p>
        </p:txBody>
      </p:sp>
    </p:spTree>
    <p:extLst>
      <p:ext uri="{BB962C8B-B14F-4D97-AF65-F5344CB8AC3E}">
        <p14:creationId xmlns:p14="http://schemas.microsoft.com/office/powerpoint/2010/main" val="179247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Lord, I lift Your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high </a:t>
            </a:r>
          </a:p>
        </p:txBody>
      </p:sp>
    </p:spTree>
    <p:extLst>
      <p:ext uri="{BB962C8B-B14F-4D97-AF65-F5344CB8AC3E}">
        <p14:creationId xmlns:p14="http://schemas.microsoft.com/office/powerpoint/2010/main" val="172067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Sing, sing, sing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make music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heavens,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Sing, sing, sing</a:t>
            </a:r>
          </a:p>
        </p:txBody>
      </p:sp>
    </p:spTree>
    <p:extLst>
      <p:ext uri="{BB962C8B-B14F-4D97-AF65-F5344CB8AC3E}">
        <p14:creationId xmlns:p14="http://schemas.microsoft.com/office/powerpoint/2010/main" val="75470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Grateful that You hear us, when we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Shout Your praise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 high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Jesus</a:t>
            </a:r>
          </a:p>
        </p:txBody>
      </p:sp>
    </p:spTree>
    <p:extLst>
      <p:ext uri="{BB962C8B-B14F-4D97-AF65-F5344CB8AC3E}">
        <p14:creationId xmlns:p14="http://schemas.microsoft.com/office/powerpoint/2010/main" val="108533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43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silent ye mountains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fields and ye fountains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this is the time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sing</a:t>
            </a:r>
          </a:p>
        </p:txBody>
      </p:sp>
    </p:spTree>
    <p:extLst>
      <p:ext uri="{BB962C8B-B14F-4D97-AF65-F5344CB8AC3E}">
        <p14:creationId xmlns:p14="http://schemas.microsoft.com/office/powerpoint/2010/main" val="141143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the time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 praises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rock of the ages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this is the time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sing</a:t>
            </a:r>
          </a:p>
        </p:txBody>
      </p:sp>
    </p:spTree>
    <p:extLst>
      <p:ext uri="{BB962C8B-B14F-4D97-AF65-F5344CB8AC3E}">
        <p14:creationId xmlns:p14="http://schemas.microsoft.com/office/powerpoint/2010/main" val="27756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Sing, sing, sing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make music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heavens,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Sing, sing, sing</a:t>
            </a:r>
          </a:p>
        </p:txBody>
      </p:sp>
    </p:spTree>
    <p:extLst>
      <p:ext uri="{BB962C8B-B14F-4D97-AF65-F5344CB8AC3E}">
        <p14:creationId xmlns:p14="http://schemas.microsoft.com/office/powerpoint/2010/main" val="104252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silent ye mountains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fields and ye fountains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this is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must sing</a:t>
            </a:r>
          </a:p>
        </p:txBody>
      </p:sp>
    </p:spTree>
    <p:extLst>
      <p:ext uri="{BB962C8B-B14F-4D97-AF65-F5344CB8AC3E}">
        <p14:creationId xmlns:p14="http://schemas.microsoft.com/office/powerpoint/2010/main" val="276822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the time to sing praise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rock of the ages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this is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must sing</a:t>
            </a:r>
          </a:p>
        </p:txBody>
      </p:sp>
    </p:spTree>
    <p:extLst>
      <p:ext uri="{BB962C8B-B14F-4D97-AF65-F5344CB8AC3E}">
        <p14:creationId xmlns:p14="http://schemas.microsoft.com/office/powerpoint/2010/main" val="5176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This is the time</a:t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I must </a:t>
            </a:r>
            <a:r>
              <a:rPr lang="en-US" sz="6000" b="1" dirty="0" smtClean="0">
                <a:solidFill>
                  <a:schemeClr val="bg1"/>
                </a:solidFill>
              </a:rPr>
              <a:t>sing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7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Grateful that You hear us, when we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Shout Your praise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 high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Jesus</a:t>
            </a:r>
          </a:p>
        </p:txBody>
      </p:sp>
    </p:spTree>
    <p:extLst>
      <p:ext uri="{BB962C8B-B14F-4D97-AF65-F5344CB8AC3E}">
        <p14:creationId xmlns:p14="http://schemas.microsoft.com/office/powerpoint/2010/main" val="106292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Sing, sing, sing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make music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heavens,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Sing, sing, sing</a:t>
            </a:r>
          </a:p>
        </p:txBody>
      </p:sp>
    </p:spTree>
    <p:extLst>
      <p:ext uri="{BB962C8B-B14F-4D97-AF65-F5344CB8AC3E}">
        <p14:creationId xmlns:p14="http://schemas.microsoft.com/office/powerpoint/2010/main" val="41451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Grateful that You hear us, when we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Shout Your praise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 high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Jesus</a:t>
            </a:r>
          </a:p>
        </p:txBody>
      </p:sp>
    </p:spTree>
    <p:extLst>
      <p:ext uri="{BB962C8B-B14F-4D97-AF65-F5344CB8AC3E}">
        <p14:creationId xmlns:p14="http://schemas.microsoft.com/office/powerpoint/2010/main" val="123024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Lord, I lift Your name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Lord, I love to sing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praises </a:t>
            </a:r>
          </a:p>
        </p:txBody>
      </p:sp>
    </p:spTree>
    <p:extLst>
      <p:ext uri="{BB962C8B-B14F-4D97-AF65-F5344CB8AC3E}">
        <p14:creationId xmlns:p14="http://schemas.microsoft.com/office/powerpoint/2010/main" val="367777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I'm so glad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You're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my life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I'm so glad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 to save us </a:t>
            </a:r>
          </a:p>
        </p:txBody>
      </p:sp>
    </p:spTree>
    <p:extLst>
      <p:ext uri="{BB962C8B-B14F-4D97-AF65-F5344CB8AC3E}">
        <p14:creationId xmlns:p14="http://schemas.microsoft.com/office/powerpoint/2010/main" val="139083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came from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show the way </a:t>
            </a:r>
          </a:p>
        </p:txBody>
      </p:sp>
    </p:spTree>
    <p:extLst>
      <p:ext uri="{BB962C8B-B14F-4D97-AF65-F5344CB8AC3E}">
        <p14:creationId xmlns:p14="http://schemas.microsoft.com/office/powerpoint/2010/main" val="162548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earth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cross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debt to pay </a:t>
            </a:r>
          </a:p>
        </p:txBody>
      </p:sp>
    </p:spTree>
    <p:extLst>
      <p:ext uri="{BB962C8B-B14F-4D97-AF65-F5344CB8AC3E}">
        <p14:creationId xmlns:p14="http://schemas.microsoft.com/office/powerpoint/2010/main" val="94940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96</Words>
  <Application>Microsoft Office PowerPoint</Application>
  <PresentationFormat>On-screen Show (4:3)</PresentationFormat>
  <Paragraphs>21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Sing Sing Sing</vt:lpstr>
      <vt:lpstr>Sing, sing, sing And make music  with the heavens,  we will Sing, sing, sing</vt:lpstr>
      <vt:lpstr>Grateful that You hear us, when we Shout Your praise Lift high the  name of Jesus</vt:lpstr>
      <vt:lpstr>Sing, sing, sing And make music  with the heavens,  we will Sing, sing, sing</vt:lpstr>
      <vt:lpstr>Grateful that You hear us, when we Shout Your praise Lift high the  name of Jesus</vt:lpstr>
      <vt:lpstr>Lord, I lift Your name  on high  Lord, I love to sing  Your praises </vt:lpstr>
      <vt:lpstr>I'm so glad  You're in my life  I'm so glad  You came to save us </vt:lpstr>
      <vt:lpstr>You came from heaven to earth  To show the way </vt:lpstr>
      <vt:lpstr>From the earth  to the cross  My debt to pay </vt:lpstr>
      <vt:lpstr>From the cross  to the grave From the grave to the sky  Lord, I lift Your  name on high </vt:lpstr>
      <vt:lpstr>You came from  heaven to earth To show the way </vt:lpstr>
      <vt:lpstr>From the earth  to the cross  My debt to pay </vt:lpstr>
      <vt:lpstr>From the cross  to the grave From the grave to the sky  Lord, I lift Your  name on high </vt:lpstr>
      <vt:lpstr>Lord, I lift Your  name on high </vt:lpstr>
      <vt:lpstr>Sing, sing, sing And make music  with the heavens,  we will Sing, sing, sing</vt:lpstr>
      <vt:lpstr>Grateful that You hear us, when we Shout Your praise Lift high the  name of Jesus</vt:lpstr>
      <vt:lpstr>PowerPoint Presentation</vt:lpstr>
      <vt:lpstr>Keep silent ye mountains Ye fields and ye fountains For this is the time  I must sing</vt:lpstr>
      <vt:lpstr>It’s the time  to sing praises To the rock of the ages For this is the time  I must sing</vt:lpstr>
      <vt:lpstr>Keep silent ye mountains Ye fields and ye fountains For this is the  time I must sing</vt:lpstr>
      <vt:lpstr>It’s the time to sing praise To the rock of the ages For this is the  time I must sing</vt:lpstr>
      <vt:lpstr>This is the time I must sing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 at the cross,  where my Savior died Down where for cleansing  from sin I cried</dc:title>
  <dc:creator>Beth Regans</dc:creator>
  <cp:lastModifiedBy>Beth Regans</cp:lastModifiedBy>
  <cp:revision>13</cp:revision>
  <dcterms:created xsi:type="dcterms:W3CDTF">2011-09-29T23:38:14Z</dcterms:created>
  <dcterms:modified xsi:type="dcterms:W3CDTF">2011-10-13T15:34:42Z</dcterms:modified>
</cp:coreProperties>
</file>