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65" r:id="rId4"/>
    <p:sldId id="259" r:id="rId5"/>
    <p:sldId id="269" r:id="rId6"/>
    <p:sldId id="260" r:id="rId7"/>
    <p:sldId id="266" r:id="rId8"/>
    <p:sldId id="270" r:id="rId9"/>
    <p:sldId id="271" r:id="rId10"/>
    <p:sldId id="261" r:id="rId11"/>
    <p:sldId id="267" r:id="rId12"/>
    <p:sldId id="278" r:id="rId13"/>
    <p:sldId id="263" r:id="rId14"/>
    <p:sldId id="268" r:id="rId15"/>
    <p:sldId id="272" r:id="rId16"/>
    <p:sldId id="273" r:id="rId17"/>
    <p:sldId id="274" r:id="rId18"/>
    <p:sldId id="275" r:id="rId19"/>
    <p:sldId id="276" r:id="rId20"/>
    <p:sldId id="277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239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847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1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740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37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41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47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06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56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401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3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E5C2B-35D0-4180-86FB-96EBDC31F4FB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1E8AC-46FD-49C4-A79C-07C9C586F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38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Living He Loved Me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576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 victory in Jesus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My Savior forever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He sought me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and bought me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With His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redeeming blood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887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610600" cy="6172199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He loved me ere </a:t>
            </a:r>
            <a:b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 knew Him</a:t>
            </a:r>
            <a:b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And all my love </a:t>
            </a:r>
            <a:b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is due Him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480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610600" cy="6172199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He plunged me </a:t>
            </a:r>
            <a:b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to victory</a:t>
            </a:r>
            <a:b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Beneath the cleansing flood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743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Living He loved me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Dying He saved me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Buried He carried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my sins far away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01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Rising He justified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Freely forever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One day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He's coming back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 glorious day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874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lifted 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</a:t>
            </a: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lifted me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nothing else could help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lifted me</a:t>
            </a:r>
          </a:p>
        </p:txBody>
      </p:sp>
    </p:spTree>
    <p:extLst>
      <p:ext uri="{BB962C8B-B14F-4D97-AF65-F5344CB8AC3E}">
        <p14:creationId xmlns:p14="http://schemas.microsoft.com/office/powerpoint/2010/main" val="1346018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lifted me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lifted me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nothing else could help</a:t>
            </a:r>
            <a:b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lifted me</a:t>
            </a:r>
          </a:p>
        </p:txBody>
      </p:sp>
    </p:spTree>
    <p:extLst>
      <p:ext uri="{BB962C8B-B14F-4D97-AF65-F5344CB8AC3E}">
        <p14:creationId xmlns:p14="http://schemas.microsoft.com/office/powerpoint/2010/main" val="346497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Living He loved me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Dying He saved me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Buried He carried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my sins far away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28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Rising He justified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Freely forever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One day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He's coming back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 glorious day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55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Living He loved me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Dying He saved me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Buried He carried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my sins far away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282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382000" cy="6172199"/>
          </a:xfrm>
        </p:spPr>
        <p:txBody>
          <a:bodyPr anchor="ctr"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What a wonderful change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In my life has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been wrought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Since Jesus came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into my heart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30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4582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Rising He justified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Freely forever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One day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He's coming back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 glorious day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55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019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534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 have light in my soul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For which long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 have sought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Since Jesus came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into my heart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599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6106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Since Jesus came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into my heart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Since Jesus came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into my heart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65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86106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Floods of joy o'er my soul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Like the sea billows roll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Since Jesus came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into my heart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2504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Living He loved me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Dying He saved me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Buried He carried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my sins far away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34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Rising He justified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Freely forever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One day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He's coming back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 glorious day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55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Living He loved me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Dying He saved me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Buried He carried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my sins far away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047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172199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Rising He justified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Freely forever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One day 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He's coming back</a:t>
            </a:r>
            <a:b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O glorious day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031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</TotalTime>
  <Words>75</Words>
  <Application>Microsoft Office PowerPoint</Application>
  <PresentationFormat>On-screen Show (4:3)</PresentationFormat>
  <Paragraphs>20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Living He Loved Me</vt:lpstr>
      <vt:lpstr>What a wonderful change In my life has  been wrought Since Jesus came  into my heart</vt:lpstr>
      <vt:lpstr>I have light in my soul For which long  I have sought Since Jesus came  into my heart </vt:lpstr>
      <vt:lpstr>Since Jesus came  into my heart Since Jesus came  into my heart</vt:lpstr>
      <vt:lpstr>Floods of joy o'er my soul Like the sea billows roll Since Jesus came  into my heart</vt:lpstr>
      <vt:lpstr>Living He loved me Dying He saved me Buried He carried  my sins far away</vt:lpstr>
      <vt:lpstr>Rising He justified Freely forever One day  He's coming back O glorious day</vt:lpstr>
      <vt:lpstr>Living He loved me Dying He saved me Buried He carried  my sins far away</vt:lpstr>
      <vt:lpstr>Rising He justified Freely forever One day  He's coming back O glorious day</vt:lpstr>
      <vt:lpstr>O victory in Jesus My Savior forever He sought me  and bought me With His  redeeming blood</vt:lpstr>
      <vt:lpstr>He loved me ere  I knew Him And all my love  is due Him</vt:lpstr>
      <vt:lpstr>He plunged me  to victory Beneath the cleansing flood</vt:lpstr>
      <vt:lpstr>Living He loved me Dying He saved me Buried He carried  my sins far away</vt:lpstr>
      <vt:lpstr>Rising He justified Freely forever One day  He's coming back O glorious day</vt:lpstr>
      <vt:lpstr>Love lifted me Love lifted me When nothing else could help Love lifted me</vt:lpstr>
      <vt:lpstr>Love lifted me Love lifted me When nothing else could help Love lifted me</vt:lpstr>
      <vt:lpstr>Living He loved me Dying He saved me Buried He carried  my sins far away</vt:lpstr>
      <vt:lpstr>Rising He justified Freely forever One day  He's coming back O glorious day</vt:lpstr>
      <vt:lpstr>Living He loved me Dying He saved me Buried He carried  my sins far away</vt:lpstr>
      <vt:lpstr>Rising He justified Freely forever One day  He's coming back O glorious day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Regans</dc:creator>
  <cp:lastModifiedBy>Beth Regans</cp:lastModifiedBy>
  <cp:revision>19</cp:revision>
  <dcterms:created xsi:type="dcterms:W3CDTF">2011-09-27T23:57:15Z</dcterms:created>
  <dcterms:modified xsi:type="dcterms:W3CDTF">2011-10-13T15:31:46Z</dcterms:modified>
</cp:coreProperties>
</file>