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2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6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7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5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6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8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9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8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0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1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7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6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6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Rise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357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has over come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grave is overwhelmed </a:t>
            </a:r>
          </a:p>
        </p:txBody>
      </p:sp>
    </p:spTree>
    <p:extLst>
      <p:ext uri="{BB962C8B-B14F-4D97-AF65-F5344CB8AC3E}">
        <p14:creationId xmlns:p14="http://schemas.microsoft.com/office/powerpoint/2010/main" val="157777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victory is won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risen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dead </a:t>
            </a:r>
          </a:p>
        </p:txBody>
      </p:sp>
    </p:spTree>
    <p:extLst>
      <p:ext uri="{BB962C8B-B14F-4D97-AF65-F5344CB8AC3E}">
        <p14:creationId xmlns:p14="http://schemas.microsoft.com/office/powerpoint/2010/main" val="80066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will rise when He calls my name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more sorrow,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pain </a:t>
            </a:r>
          </a:p>
        </p:txBody>
      </p:sp>
    </p:spTree>
    <p:extLst>
      <p:ext uri="{BB962C8B-B14F-4D97-AF65-F5344CB8AC3E}">
        <p14:creationId xmlns:p14="http://schemas.microsoft.com/office/powerpoint/2010/main" val="315479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rise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eagles' wings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my God,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my knees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rise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rise </a:t>
            </a:r>
          </a:p>
        </p:txBody>
      </p:sp>
    </p:spTree>
    <p:extLst>
      <p:ext uri="{BB962C8B-B14F-4D97-AF65-F5344CB8AC3E}">
        <p14:creationId xmlns:p14="http://schemas.microsoft.com/office/powerpoint/2010/main" val="405604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hear the voice of many angels sing,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Worthy is the Lamb</a:t>
            </a:r>
          </a:p>
        </p:txBody>
      </p:sp>
    </p:spTree>
    <p:extLst>
      <p:ext uri="{BB962C8B-B14F-4D97-AF65-F5344CB8AC3E}">
        <p14:creationId xmlns:p14="http://schemas.microsoft.com/office/powerpoint/2010/main" val="35320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hear the cry of every longing heart,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Worthy is the Lamb </a:t>
            </a:r>
          </a:p>
        </p:txBody>
      </p:sp>
    </p:spTree>
    <p:extLst>
      <p:ext uri="{BB962C8B-B14F-4D97-AF65-F5344CB8AC3E}">
        <p14:creationId xmlns:p14="http://schemas.microsoft.com/office/powerpoint/2010/main" val="138229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hear the voice of many angels sing,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Worthy is the Lamb </a:t>
            </a:r>
          </a:p>
        </p:txBody>
      </p:sp>
    </p:spTree>
    <p:extLst>
      <p:ext uri="{BB962C8B-B14F-4D97-AF65-F5344CB8AC3E}">
        <p14:creationId xmlns:p14="http://schemas.microsoft.com/office/powerpoint/2010/main" val="98585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hear the cry of every longing heart,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Worthy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Lamb Worthy is the Lamb </a:t>
            </a:r>
          </a:p>
        </p:txBody>
      </p:sp>
    </p:spTree>
    <p:extLst>
      <p:ext uri="{BB962C8B-B14F-4D97-AF65-F5344CB8AC3E}">
        <p14:creationId xmlns:p14="http://schemas.microsoft.com/office/powerpoint/2010/main" val="389049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will rise, when He calls my name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more sorrow,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pain </a:t>
            </a:r>
          </a:p>
        </p:txBody>
      </p:sp>
    </p:spTree>
    <p:extLst>
      <p:ext uri="{BB962C8B-B14F-4D97-AF65-F5344CB8AC3E}">
        <p14:creationId xmlns:p14="http://schemas.microsoft.com/office/powerpoint/2010/main" val="285219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rise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eagles' wings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my God,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my knees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rise </a:t>
            </a:r>
          </a:p>
        </p:txBody>
      </p:sp>
    </p:spTree>
    <p:extLst>
      <p:ext uri="{BB962C8B-B14F-4D97-AF65-F5344CB8AC3E}">
        <p14:creationId xmlns:p14="http://schemas.microsoft.com/office/powerpoint/2010/main" val="290015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There's a peace I've come to know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 my heart and flesh may fail </a:t>
            </a:r>
          </a:p>
        </p:txBody>
      </p:sp>
    </p:spTree>
    <p:extLst>
      <p:ext uri="{BB962C8B-B14F-4D97-AF65-F5344CB8AC3E}">
        <p14:creationId xmlns:p14="http://schemas.microsoft.com/office/powerpoint/2010/main" val="42043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rise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rise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rise</a:t>
            </a:r>
          </a:p>
        </p:txBody>
      </p:sp>
    </p:spTree>
    <p:extLst>
      <p:ext uri="{BB962C8B-B14F-4D97-AF65-F5344CB8AC3E}">
        <p14:creationId xmlns:p14="http://schemas.microsoft.com/office/powerpoint/2010/main" val="40493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There's an anchor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soul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can say "It is well" </a:t>
            </a:r>
          </a:p>
        </p:txBody>
      </p:sp>
    </p:spTree>
    <p:extLst>
      <p:ext uri="{BB962C8B-B14F-4D97-AF65-F5344CB8AC3E}">
        <p14:creationId xmlns:p14="http://schemas.microsoft.com/office/powerpoint/2010/main" val="380657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has overcome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grave is overwhelmed </a:t>
            </a:r>
          </a:p>
        </p:txBody>
      </p:sp>
    </p:spTree>
    <p:extLst>
      <p:ext uri="{BB962C8B-B14F-4D97-AF65-F5344CB8AC3E}">
        <p14:creationId xmlns:p14="http://schemas.microsoft.com/office/powerpoint/2010/main" val="24734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victory is won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risen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dead </a:t>
            </a:r>
          </a:p>
        </p:txBody>
      </p:sp>
    </p:spTree>
    <p:extLst>
      <p:ext uri="{BB962C8B-B14F-4D97-AF65-F5344CB8AC3E}">
        <p14:creationId xmlns:p14="http://schemas.microsoft.com/office/powerpoint/2010/main" val="197980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will rise,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calls my name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sorrow,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pain </a:t>
            </a:r>
          </a:p>
        </p:txBody>
      </p:sp>
    </p:spTree>
    <p:extLst>
      <p:ext uri="{BB962C8B-B14F-4D97-AF65-F5344CB8AC3E}">
        <p14:creationId xmlns:p14="http://schemas.microsoft.com/office/powerpoint/2010/main" val="374461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rise,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eagles' wings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God,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my knees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rise </a:t>
            </a:r>
          </a:p>
        </p:txBody>
      </p:sp>
    </p:spTree>
    <p:extLst>
      <p:ext uri="{BB962C8B-B14F-4D97-AF65-F5344CB8AC3E}">
        <p14:creationId xmlns:p14="http://schemas.microsoft.com/office/powerpoint/2010/main" val="241393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There's a day that's drawing near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this darkness breaks to light </a:t>
            </a:r>
          </a:p>
        </p:txBody>
      </p:sp>
    </p:spTree>
    <p:extLst>
      <p:ext uri="{BB962C8B-B14F-4D97-AF65-F5344CB8AC3E}">
        <p14:creationId xmlns:p14="http://schemas.microsoft.com/office/powerpoint/2010/main" val="94077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shadows disappear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my faith,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my eyes </a:t>
            </a:r>
          </a:p>
        </p:txBody>
      </p:sp>
    </p:spTree>
    <p:extLst>
      <p:ext uri="{BB962C8B-B14F-4D97-AF65-F5344CB8AC3E}">
        <p14:creationId xmlns:p14="http://schemas.microsoft.com/office/powerpoint/2010/main" val="226820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115</Words>
  <Application>Microsoft Office PowerPoint</Application>
  <PresentationFormat>On-screen Show (4:3)</PresentationFormat>
  <Paragraphs>20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 Will Rise</vt:lpstr>
      <vt:lpstr>There's a peace I've come to know  Though my heart and flesh may fail </vt:lpstr>
      <vt:lpstr>There's an anchor  for my soul  I can say "It is well" </vt:lpstr>
      <vt:lpstr>Jesus has overcome  And the grave is overwhelmed </vt:lpstr>
      <vt:lpstr>The victory is won  He is risen  from the dead </vt:lpstr>
      <vt:lpstr>And I will rise,  when He calls my name  no more sorrow,  no more pain </vt:lpstr>
      <vt:lpstr>I will rise,  on eagles' wings  before my God,  fall on my knees  and rise  I will rise </vt:lpstr>
      <vt:lpstr>There's a day that's drawing near  When this darkness breaks to light </vt:lpstr>
      <vt:lpstr>And the shadows disappear  And my faith,  shall be my eyes </vt:lpstr>
      <vt:lpstr>Jesus has over come  And the grave is overwhelmed </vt:lpstr>
      <vt:lpstr>The victory is won  He is risen  from the dead </vt:lpstr>
      <vt:lpstr>And I will rise when He calls my name  No more sorrow,  no more pain </vt:lpstr>
      <vt:lpstr>I will rise  on eagles' wings  Before my God,  fall on my knees  And rise  I will rise </vt:lpstr>
      <vt:lpstr>And I hear the voice of many angels sing,  Worthy is the Lamb</vt:lpstr>
      <vt:lpstr>And I hear the cry of every longing heart,  Worthy is the Lamb </vt:lpstr>
      <vt:lpstr>And I hear the voice of many angels sing,  Worthy is the Lamb </vt:lpstr>
      <vt:lpstr>And I hear the cry of every longing heart,  Worthy is the Lamb Worthy is the Lamb </vt:lpstr>
      <vt:lpstr>And I will rise, when He calls my name  No more sorrow,  no more pain </vt:lpstr>
      <vt:lpstr>I will rise  on eagles' wings  Before my God,  fall on my knees  And rise </vt:lpstr>
      <vt:lpstr>I will rise  I will rise I will rise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Regans</dc:creator>
  <cp:lastModifiedBy>Beth Regans</cp:lastModifiedBy>
  <cp:revision>25</cp:revision>
  <dcterms:created xsi:type="dcterms:W3CDTF">2011-09-27T23:57:15Z</dcterms:created>
  <dcterms:modified xsi:type="dcterms:W3CDTF">2011-10-13T17:45:04Z</dcterms:modified>
</cp:coreProperties>
</file>