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7" r:id="rId4"/>
    <p:sldId id="259" r:id="rId5"/>
    <p:sldId id="268" r:id="rId6"/>
    <p:sldId id="260" r:id="rId7"/>
    <p:sldId id="269" r:id="rId8"/>
    <p:sldId id="261" r:id="rId9"/>
    <p:sldId id="270" r:id="rId10"/>
    <p:sldId id="262" r:id="rId11"/>
    <p:sldId id="273" r:id="rId12"/>
    <p:sldId id="274" r:id="rId13"/>
    <p:sldId id="263" r:id="rId14"/>
    <p:sldId id="271" r:id="rId15"/>
    <p:sldId id="26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3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Messiah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 hail the power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Jesus' name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Let angels prostrate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3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royal diadem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crown Him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5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royal diadem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crown Him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above all names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Blessed Redeemer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Emmanuel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1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Rescue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sinners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Ransom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heaven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9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broken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saved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written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risen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you are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all</a:t>
            </a:r>
          </a:p>
        </p:txBody>
      </p:sp>
    </p:spTree>
    <p:extLst>
      <p:ext uri="{BB962C8B-B14F-4D97-AF65-F5344CB8AC3E}">
        <p14:creationId xmlns:p14="http://schemas.microsoft.com/office/powerpoint/2010/main" val="221262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stronger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broken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saved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609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became sin who knew no sin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That we might become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His righteousness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written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risen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you are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all</a:t>
            </a:r>
          </a:p>
        </p:txBody>
      </p:sp>
    </p:spTree>
    <p:extLst>
      <p:ext uri="{BB962C8B-B14F-4D97-AF65-F5344CB8AC3E}">
        <p14:creationId xmlns:p14="http://schemas.microsoft.com/office/powerpoint/2010/main" val="59747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of all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33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humbled Himself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carried the cross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Love so amazing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amazing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7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above all names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Blessed Redeemer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Emmanuel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Rescue for sinners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Ransom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heaven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7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His body the bread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His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blood the wine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Broken and poured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out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 for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whole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earth trembled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the veil was torn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Love so amazing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love so amazing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1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above all names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Blessed Redeemer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Emmanuel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9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Rescue for sinners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Ransom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heaven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Messiah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54</Words>
  <Application>Microsoft Office PowerPoint</Application>
  <PresentationFormat>On-screen Show (4:3)</PresentationFormat>
  <Paragraphs>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Jesus Messiah</vt:lpstr>
      <vt:lpstr>He became sin who knew no sin That we might become  His righteousness</vt:lpstr>
      <vt:lpstr>He humbled Himself  and carried the cross Love so amazing  love so amazing</vt:lpstr>
      <vt:lpstr> Jesus Messiah  Name above all names Blessed Redeemer Emmanuel </vt:lpstr>
      <vt:lpstr> The Rescue for sinners The Ransom  from heaven Jesus Messiah  Lord of all </vt:lpstr>
      <vt:lpstr>His body the bread  His blood the wine Broken and poured  out all for love</vt:lpstr>
      <vt:lpstr>The whole  earth trembled  and the veil was torn Love so amazing  love so amazing</vt:lpstr>
      <vt:lpstr>Jesus Messiah  Name above all names Blessed Redeemer Emmanuel</vt:lpstr>
      <vt:lpstr>The Rescue for sinners The Ransom  from heaven Jesus Messiah  Lord of all</vt:lpstr>
      <vt:lpstr>All hail the power  of Jesus' name Let angels prostrate fall</vt:lpstr>
      <vt:lpstr>Bring forth  the royal diadem And crown Him  Lord of all</vt:lpstr>
      <vt:lpstr>Bring forth  the royal diadem And crown Him  Lord of all</vt:lpstr>
      <vt:lpstr>Jesus Messiah  Name above all names Blessed Redeemer Emmanuel</vt:lpstr>
      <vt:lpstr>The Rescue for sinners The Ransom  from heaven Jesus Messiah  Lord of all</vt:lpstr>
      <vt:lpstr>Jesus Messiah  Lord of all Lord of all Lord of all</vt:lpstr>
      <vt:lpstr>PowerPoint Presentation</vt:lpstr>
      <vt:lpstr>You are stronger You are stronger Sin is broken You have saved me</vt:lpstr>
      <vt:lpstr>It is written Christ is risen Jesus you are  Lord of all</vt:lpstr>
      <vt:lpstr>You are stronger You are stronger Sin is broken You have saved me</vt:lpstr>
      <vt:lpstr>It is written Christ is risen Jesus you are  Lord of all</vt:lpstr>
      <vt:lpstr>Jesus Messiah Lord of all Lord of all Lord of all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16</cp:revision>
  <dcterms:created xsi:type="dcterms:W3CDTF">2011-09-27T23:57:15Z</dcterms:created>
  <dcterms:modified xsi:type="dcterms:W3CDTF">2011-10-13T15:29:56Z</dcterms:modified>
</cp:coreProperties>
</file>