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3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6" autoAdjust="0"/>
    <p:restoredTop sz="86458" autoAdjust="0"/>
  </p:normalViewPr>
  <p:slideViewPr>
    <p:cSldViewPr snapToGrid="0" snapToObjects="1">
      <p:cViewPr varScale="1">
        <p:scale>
          <a:sx n="87" d="100"/>
          <a:sy n="87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bore my burden to Calvary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suffered and died alone</a:t>
            </a:r>
          </a:p>
        </p:txBody>
      </p:sp>
    </p:spTree>
    <p:extLst>
      <p:ext uri="{BB962C8B-B14F-4D97-AF65-F5344CB8AC3E}">
        <p14:creationId xmlns:p14="http://schemas.microsoft.com/office/powerpoint/2010/main" val="368936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how He loves you and 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how He loves you and me</a:t>
            </a:r>
          </a:p>
        </p:txBody>
      </p:sp>
    </p:spTree>
    <p:extLst>
      <p:ext uri="{BB962C8B-B14F-4D97-AF65-F5344CB8AC3E}">
        <p14:creationId xmlns:p14="http://schemas.microsoft.com/office/powerpoint/2010/main" val="2255108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gave His life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more could He give</a:t>
            </a:r>
          </a:p>
        </p:txBody>
      </p:sp>
    </p:spTree>
    <p:extLst>
      <p:ext uri="{BB962C8B-B14F-4D97-AF65-F5344CB8AC3E}">
        <p14:creationId xmlns:p14="http://schemas.microsoft.com/office/powerpoint/2010/main" val="941273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how He loves you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He loves me</a:t>
            </a:r>
          </a:p>
        </p:txBody>
      </p:sp>
    </p:spTree>
    <p:extLst>
      <p:ext uri="{BB962C8B-B14F-4D97-AF65-F5344CB8AC3E}">
        <p14:creationId xmlns:p14="http://schemas.microsoft.com/office/powerpoint/2010/main" val="2062480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45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</a:t>
            </a: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ow He loves you and me</a:t>
            </a:r>
          </a:p>
        </p:txBody>
      </p:sp>
    </p:spTree>
    <p:extLst>
      <p:ext uri="{BB962C8B-B14F-4D97-AF65-F5344CB8AC3E}">
        <p14:creationId xmlns:p14="http://schemas.microsoft.com/office/powerpoint/2010/main" val="1616282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the wonder of it all,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wonder of it all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Just to think that God loves me</a:t>
            </a:r>
          </a:p>
        </p:txBody>
      </p:sp>
    </p:spTree>
    <p:extLst>
      <p:ext uri="{BB962C8B-B14F-4D97-AF65-F5344CB8AC3E}">
        <p14:creationId xmlns:p14="http://schemas.microsoft.com/office/powerpoint/2010/main" val="4168135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wonder of it all,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wonder of it all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Just to think that God loves me</a:t>
            </a:r>
          </a:p>
        </p:txBody>
      </p:sp>
    </p:spTree>
    <p:extLst>
      <p:ext uri="{BB962C8B-B14F-4D97-AF65-F5344CB8AC3E}">
        <p14:creationId xmlns:p14="http://schemas.microsoft.com/office/powerpoint/2010/main" val="933182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Just to think that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 loves me</a:t>
            </a:r>
          </a:p>
        </p:txBody>
      </p:sp>
    </p:spTree>
    <p:extLst>
      <p:ext uri="{BB962C8B-B14F-4D97-AF65-F5344CB8AC3E}">
        <p14:creationId xmlns:p14="http://schemas.microsoft.com/office/powerpoint/2010/main" val="1259845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touched 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He touched me</a:t>
            </a:r>
          </a:p>
        </p:txBody>
      </p:sp>
    </p:spTree>
    <p:extLst>
      <p:ext uri="{BB962C8B-B14F-4D97-AF65-F5344CB8AC3E}">
        <p14:creationId xmlns:p14="http://schemas.microsoft.com/office/powerpoint/2010/main" val="4068879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oh the joy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That floods my soul</a:t>
            </a:r>
          </a:p>
        </p:txBody>
      </p:sp>
    </p:spTree>
    <p:extLst>
      <p:ext uri="{BB962C8B-B14F-4D97-AF65-F5344CB8AC3E}">
        <p14:creationId xmlns:p14="http://schemas.microsoft.com/office/powerpoint/2010/main" val="362597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The Wonder</a:t>
            </a:r>
          </a:p>
        </p:txBody>
      </p:sp>
    </p:spTree>
    <p:extLst>
      <p:ext uri="{BB962C8B-B14F-4D97-AF65-F5344CB8AC3E}">
        <p14:creationId xmlns:p14="http://schemas.microsoft.com/office/powerpoint/2010/main" val="925437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Something, happened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now I know</a:t>
            </a:r>
          </a:p>
        </p:txBody>
      </p:sp>
    </p:spTree>
    <p:extLst>
      <p:ext uri="{BB962C8B-B14F-4D97-AF65-F5344CB8AC3E}">
        <p14:creationId xmlns:p14="http://schemas.microsoft.com/office/powerpoint/2010/main" val="1029520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touched 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made me whole</a:t>
            </a:r>
          </a:p>
        </p:txBody>
      </p:sp>
    </p:spTree>
    <p:extLst>
      <p:ext uri="{BB962C8B-B14F-4D97-AF65-F5344CB8AC3E}">
        <p14:creationId xmlns:p14="http://schemas.microsoft.com/office/powerpoint/2010/main" val="4074659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touched 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made me whole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Made me whole</a:t>
            </a:r>
            <a:endParaRPr lang="en-US" sz="4500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742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500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  <a:p>
            <a:endParaRPr lang="en-US" sz="4500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When I survey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wondrous cross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 which the Prince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glory died,</a:t>
            </a:r>
          </a:p>
        </p:txBody>
      </p:sp>
    </p:spTree>
    <p:extLst>
      <p:ext uri="{BB962C8B-B14F-4D97-AF65-F5344CB8AC3E}">
        <p14:creationId xmlns:p14="http://schemas.microsoft.com/office/powerpoint/2010/main" val="375021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richest gain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count but loss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pour contempt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on all my pride</a:t>
            </a:r>
          </a:p>
        </p:txBody>
      </p:sp>
    </p:spTree>
    <p:extLst>
      <p:ext uri="{BB962C8B-B14F-4D97-AF65-F5344CB8AC3E}">
        <p14:creationId xmlns:p14="http://schemas.microsoft.com/office/powerpoint/2010/main" val="139086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See from His head,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His hands, His feet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Sorrow and love flow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mingled down</a:t>
            </a:r>
          </a:p>
        </p:txBody>
      </p:sp>
    </p:spTree>
    <p:extLst>
      <p:ext uri="{BB962C8B-B14F-4D97-AF65-F5344CB8AC3E}">
        <p14:creationId xmlns:p14="http://schemas.microsoft.com/office/powerpoint/2010/main" val="236758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Did </a:t>
            </a:r>
            <a:r>
              <a:rPr lang="en-US" sz="4500" b="1" i="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e’er</a:t>
            </a: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such love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sorrow meet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 thorns compose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 rich a crown?</a:t>
            </a:r>
          </a:p>
        </p:txBody>
      </p:sp>
    </p:spTree>
    <p:extLst>
      <p:ext uri="{BB962C8B-B14F-4D97-AF65-F5344CB8AC3E}">
        <p14:creationId xmlns:p14="http://schemas.microsoft.com/office/powerpoint/2010/main" val="88598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stand amazed in the presence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Jesus the Nazarene</a:t>
            </a:r>
          </a:p>
        </p:txBody>
      </p:sp>
    </p:spTree>
    <p:extLst>
      <p:ext uri="{BB962C8B-B14F-4D97-AF65-F5344CB8AC3E}">
        <p14:creationId xmlns:p14="http://schemas.microsoft.com/office/powerpoint/2010/main" val="329346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wonder how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could love 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Sinner Condemned of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His love for me</a:t>
            </a:r>
          </a:p>
        </p:txBody>
      </p:sp>
    </p:spTree>
    <p:extLst>
      <p:ext uri="{BB962C8B-B14F-4D97-AF65-F5344CB8AC3E}">
        <p14:creationId xmlns:p14="http://schemas.microsoft.com/office/powerpoint/2010/main" val="265466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took my sin and </a:t>
            </a:r>
            <a:b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sorrow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made them His very own</a:t>
            </a:r>
          </a:p>
        </p:txBody>
      </p:sp>
    </p:spTree>
    <p:extLst>
      <p:ext uri="{BB962C8B-B14F-4D97-AF65-F5344CB8AC3E}">
        <p14:creationId xmlns:p14="http://schemas.microsoft.com/office/powerpoint/2010/main" val="391642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138</Words>
  <Application>Microsoft Macintosh PowerPoint</Application>
  <PresentationFormat>On-screen Show (4:3)</PresentationFormat>
  <Paragraphs>43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 </vt:lpstr>
      <vt:lpstr>Oh The Wonder</vt:lpstr>
      <vt:lpstr>When I survey  the wondrous cross On which the Prince  of glory died,</vt:lpstr>
      <vt:lpstr>My richest gain  I count but loss And pour contempt  on all my pride</vt:lpstr>
      <vt:lpstr>See from His head,  His hands, His feet Sorrow and love flow  mingled down</vt:lpstr>
      <vt:lpstr>Did e’er such love  and sorrow meet Or thorns compose  so rich a crown?</vt:lpstr>
      <vt:lpstr>I stand amazed in the presence  Of Jesus the Nazarene</vt:lpstr>
      <vt:lpstr>And wonder how  He could love me A Sinner Condemned of  His love for me</vt:lpstr>
      <vt:lpstr>He took my sin and  my sorrow He made them His very own</vt:lpstr>
      <vt:lpstr>He bore my burden to Calvary And suffered and died alone</vt:lpstr>
      <vt:lpstr>O how He loves you and me O how He loves you and me</vt:lpstr>
      <vt:lpstr>He gave His life What more could He give</vt:lpstr>
      <vt:lpstr>O how He loves you how He loves me</vt:lpstr>
      <vt:lpstr>How He loves you and me</vt:lpstr>
      <vt:lpstr>O the wonder of it all,  The wonder of it all Just to think that God loves me</vt:lpstr>
      <vt:lpstr>The wonder of it all,  The wonder of it all Just to think that God loves me</vt:lpstr>
      <vt:lpstr>Just to think that  God loves me</vt:lpstr>
      <vt:lpstr>He touched me Oh He touched me</vt:lpstr>
      <vt:lpstr>And oh the joy  That floods my soul</vt:lpstr>
      <vt:lpstr>Something, happened And now I know</vt:lpstr>
      <vt:lpstr>He touched me And made me whole</vt:lpstr>
      <vt:lpstr>He touched me And made me whole  Made me whole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28</cp:revision>
  <dcterms:created xsi:type="dcterms:W3CDTF">2014-01-06T01:55:03Z</dcterms:created>
  <dcterms:modified xsi:type="dcterms:W3CDTF">2014-01-06T04:18:19Z</dcterms:modified>
</cp:coreProperties>
</file>