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praise you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</a:p>
        </p:txBody>
      </p:sp>
    </p:spTree>
    <p:extLst>
      <p:ext uri="{BB962C8B-B14F-4D97-AF65-F5344CB8AC3E}">
        <p14:creationId xmlns:p14="http://schemas.microsoft.com/office/powerpoint/2010/main" val="23792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praise you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</a:p>
        </p:txBody>
      </p:sp>
    </p:spTree>
    <p:extLst>
      <p:ext uri="{BB962C8B-B14F-4D97-AF65-F5344CB8AC3E}">
        <p14:creationId xmlns:p14="http://schemas.microsoft.com/office/powerpoint/2010/main" val="35478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hail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Jesus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hail Emmanuel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of Kings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of Lords</a:t>
            </a:r>
          </a:p>
        </p:txBody>
      </p:sp>
    </p:spTree>
    <p:extLst>
      <p:ext uri="{BB962C8B-B14F-4D97-AF65-F5344CB8AC3E}">
        <p14:creationId xmlns:p14="http://schemas.microsoft.com/office/powerpoint/2010/main" val="20242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Bright Morning Star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throughout eternity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sing His praises</a:t>
            </a:r>
          </a:p>
        </p:txBody>
      </p:sp>
    </p:spTree>
    <p:extLst>
      <p:ext uri="{BB962C8B-B14F-4D97-AF65-F5344CB8AC3E}">
        <p14:creationId xmlns:p14="http://schemas.microsoft.com/office/powerpoint/2010/main" val="9414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throughout eternity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sing His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81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praise you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praise you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praise you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</a:p>
        </p:txBody>
      </p:sp>
    </p:spTree>
    <p:extLst>
      <p:ext uri="{BB962C8B-B14F-4D97-AF65-F5344CB8AC3E}">
        <p14:creationId xmlns:p14="http://schemas.microsoft.com/office/powerpoint/2010/main" val="17499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praise you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praise you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of my heart</a:t>
            </a:r>
          </a:p>
        </p:txBody>
      </p:sp>
    </p:spTree>
    <p:extLst>
      <p:ext uri="{BB962C8B-B14F-4D97-AF65-F5344CB8AC3E}">
        <p14:creationId xmlns:p14="http://schemas.microsoft.com/office/powerpoint/2010/main" val="15089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be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be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89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High</a:t>
            </a:r>
          </a:p>
        </p:txBody>
      </p:sp>
    </p:spTree>
    <p:extLst>
      <p:ext uri="{BB962C8B-B14F-4D97-AF65-F5344CB8AC3E}">
        <p14:creationId xmlns:p14="http://schemas.microsoft.com/office/powerpoint/2010/main" val="37535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be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be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1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High</a:t>
            </a:r>
          </a:p>
        </p:txBody>
      </p:sp>
    </p:spTree>
    <p:extLst>
      <p:ext uri="{BB962C8B-B14F-4D97-AF65-F5344CB8AC3E}">
        <p14:creationId xmlns:p14="http://schemas.microsoft.com/office/powerpoint/2010/main" val="12740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God Almighty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in the morning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song shall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thee</a:t>
            </a:r>
          </a:p>
        </p:txBody>
      </p:sp>
    </p:spTree>
    <p:extLst>
      <p:ext uri="{BB962C8B-B14F-4D97-AF65-F5344CB8AC3E}">
        <p14:creationId xmlns:p14="http://schemas.microsoft.com/office/powerpoint/2010/main" val="3002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Merciful and mighty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in three persons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Trinity</a:t>
            </a:r>
          </a:p>
        </p:txBody>
      </p:sp>
    </p:spTree>
    <p:extLst>
      <p:ext uri="{BB962C8B-B14F-4D97-AF65-F5344CB8AC3E}">
        <p14:creationId xmlns:p14="http://schemas.microsoft.com/office/powerpoint/2010/main" val="12930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56</Words>
  <Application>Microsoft Office PowerPoint</Application>
  <PresentationFormat>On-screen Show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With All of My Heart</vt:lpstr>
      <vt:lpstr>With all of my heart With all of my heart I will praise you Lord With all of my heart</vt:lpstr>
      <vt:lpstr>With all of my heart With all of my heart I will praise you Lord With all of my heart</vt:lpstr>
      <vt:lpstr>Blessed be the  name of the Lord Blessed be the  name of the Lord</vt:lpstr>
      <vt:lpstr>Blessed be the  name of the Lord Most High</vt:lpstr>
      <vt:lpstr>Blessed be the  name of the Lord Blessed be the  name of the Lord</vt:lpstr>
      <vt:lpstr>Blessed be the  name of the Lord Most High</vt:lpstr>
      <vt:lpstr>Holy Holy Holy Lord God Almighty Early in the morning My song shall  rise to thee</vt:lpstr>
      <vt:lpstr>Holy Holy Holy  Merciful and mighty God in three persons Blessed Trinity</vt:lpstr>
      <vt:lpstr>With all of my heart With all of my heart I will praise you Lord With all of my heart</vt:lpstr>
      <vt:lpstr>With all of my heart With all of my heart I will praise you Lord With all of my heart</vt:lpstr>
      <vt:lpstr>All hail King Jesus All hail Emmanuel King of Kings Lord of Lords</vt:lpstr>
      <vt:lpstr>Bright Morning Star And throughout eternity I’ll sing His praises</vt:lpstr>
      <vt:lpstr>And throughout eternity I’ll sing His praises</vt:lpstr>
      <vt:lpstr>I will praise you Lord I will praise you Lord I will praise you Lord With all of my heart With all My heart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20</cp:revision>
  <dcterms:created xsi:type="dcterms:W3CDTF">2011-09-27T23:57:15Z</dcterms:created>
  <dcterms:modified xsi:type="dcterms:W3CDTF">2011-10-13T15:47:30Z</dcterms:modified>
</cp:coreProperties>
</file>