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91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1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1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8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1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4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7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6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6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6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Blood Of Jesus</a:t>
            </a:r>
          </a:p>
        </p:txBody>
      </p:sp>
    </p:spTree>
    <p:extLst>
      <p:ext uri="{BB962C8B-B14F-4D97-AF65-F5344CB8AC3E}">
        <p14:creationId xmlns:p14="http://schemas.microsoft.com/office/powerpoint/2010/main" val="39595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Savior son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one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Slain so I can live</a:t>
            </a:r>
          </a:p>
        </p:txBody>
      </p:sp>
    </p:spTree>
    <p:extLst>
      <p:ext uri="{BB962C8B-B14F-4D97-AF65-F5344CB8AC3E}">
        <p14:creationId xmlns:p14="http://schemas.microsoft.com/office/powerpoint/2010/main" val="151589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the Lamb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 I Am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takes away my sin</a:t>
            </a:r>
          </a:p>
        </p:txBody>
      </p:sp>
    </p:spTree>
    <p:extLst>
      <p:ext uri="{BB962C8B-B14F-4D97-AF65-F5344CB8AC3E}">
        <p14:creationId xmlns:p14="http://schemas.microsoft.com/office/powerpoint/2010/main" val="33206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the blood of Jesus washes 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the blood of Jesus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me</a:t>
            </a:r>
          </a:p>
        </p:txBody>
      </p:sp>
    </p:spTree>
    <p:extLst>
      <p:ext uri="{BB962C8B-B14F-4D97-AF65-F5344CB8AC3E}">
        <p14:creationId xmlns:p14="http://schemas.microsoft.com/office/powerpoint/2010/main" val="29146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 sacrifice that saved my life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 the blood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my victory</a:t>
            </a:r>
          </a:p>
        </p:txBody>
      </p:sp>
    </p:spTree>
    <p:extLst>
      <p:ext uri="{BB962C8B-B14F-4D97-AF65-F5344CB8AC3E}">
        <p14:creationId xmlns:p14="http://schemas.microsoft.com/office/powerpoint/2010/main" val="148572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precious is the flow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makes me white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snow</a:t>
            </a:r>
          </a:p>
        </p:txBody>
      </p:sp>
    </p:spTree>
    <p:extLst>
      <p:ext uri="{BB962C8B-B14F-4D97-AF65-F5344CB8AC3E}">
        <p14:creationId xmlns:p14="http://schemas.microsoft.com/office/powerpoint/2010/main" val="26248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other fount I know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Nothing but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Jesus</a:t>
            </a:r>
          </a:p>
        </p:txBody>
      </p:sp>
    </p:spTree>
    <p:extLst>
      <p:ext uri="{BB962C8B-B14F-4D97-AF65-F5344CB8AC3E}">
        <p14:creationId xmlns:p14="http://schemas.microsoft.com/office/powerpoint/2010/main" val="387510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the blood of Jesus washes 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the blood of Jesus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me</a:t>
            </a:r>
          </a:p>
        </p:txBody>
      </p:sp>
    </p:spTree>
    <p:extLst>
      <p:ext uri="{BB962C8B-B14F-4D97-AF65-F5344CB8AC3E}">
        <p14:creationId xmlns:p14="http://schemas.microsoft.com/office/powerpoint/2010/main" val="33059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 sacrifice that saved my life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my victory</a:t>
            </a:r>
          </a:p>
        </p:txBody>
      </p:sp>
    </p:spTree>
    <p:extLst>
      <p:ext uri="{BB962C8B-B14F-4D97-AF65-F5344CB8AC3E}">
        <p14:creationId xmlns:p14="http://schemas.microsoft.com/office/powerpoint/2010/main" val="347509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 sacrifice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saved my life</a:t>
            </a:r>
          </a:p>
        </p:txBody>
      </p:sp>
    </p:spTree>
    <p:extLst>
      <p:ext uri="{BB962C8B-B14F-4D97-AF65-F5344CB8AC3E}">
        <p14:creationId xmlns:p14="http://schemas.microsoft.com/office/powerpoint/2010/main" val="297212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 the blood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my victory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 the blood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my victory</a:t>
            </a:r>
          </a:p>
        </p:txBody>
      </p:sp>
    </p:spTree>
    <p:extLst>
      <p:ext uri="{BB962C8B-B14F-4D97-AF65-F5344CB8AC3E}">
        <p14:creationId xmlns:p14="http://schemas.microsoft.com/office/powerpoint/2010/main" val="238647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a fountain filled with blood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Drawn from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Emmanuel’s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veins</a:t>
            </a:r>
          </a:p>
        </p:txBody>
      </p:sp>
    </p:spTree>
    <p:extLst>
      <p:ext uri="{BB962C8B-B14F-4D97-AF65-F5344CB8AC3E}">
        <p14:creationId xmlns:p14="http://schemas.microsoft.com/office/powerpoint/2010/main" val="10425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sinners plunged beneath that flood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Lose all their guilty stains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139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Lose all their guilty stains Lose all their guilty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stains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And </a:t>
            </a:r>
            <a:r>
              <a:rPr lang="en-US" sz="6000" b="1" dirty="0">
                <a:solidFill>
                  <a:schemeClr val="bg1"/>
                </a:solidFill>
              </a:rPr>
              <a:t>sinners plunged beneath that flood</a:t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Lose all their guilty stains</a:t>
            </a:r>
          </a:p>
        </p:txBody>
      </p:sp>
    </p:spTree>
    <p:extLst>
      <p:ext uri="{BB962C8B-B14F-4D97-AF65-F5344CB8AC3E}">
        <p14:creationId xmlns:p14="http://schemas.microsoft.com/office/powerpoint/2010/main" val="354391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the blood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Crimson love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Price of life's demand</a:t>
            </a:r>
          </a:p>
        </p:txBody>
      </p:sp>
    </p:spTree>
    <p:extLst>
      <p:ext uri="{BB962C8B-B14F-4D97-AF65-F5344CB8AC3E}">
        <p14:creationId xmlns:p14="http://schemas.microsoft.com/office/powerpoint/2010/main" val="178668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Shameful sin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Placed on him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hope of every man</a:t>
            </a:r>
          </a:p>
        </p:txBody>
      </p:sp>
    </p:spTree>
    <p:extLst>
      <p:ext uri="{BB962C8B-B14F-4D97-AF65-F5344CB8AC3E}">
        <p14:creationId xmlns:p14="http://schemas.microsoft.com/office/powerpoint/2010/main" val="47893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the blood of Jesus washes 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the blood of Jesus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me</a:t>
            </a:r>
          </a:p>
        </p:txBody>
      </p:sp>
    </p:spTree>
    <p:extLst>
      <p:ext uri="{BB962C8B-B14F-4D97-AF65-F5344CB8AC3E}">
        <p14:creationId xmlns:p14="http://schemas.microsoft.com/office/powerpoint/2010/main" val="24463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 sacrifice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saved my life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 the blood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my victory</a:t>
            </a:r>
          </a:p>
        </p:txBody>
      </p:sp>
    </p:spTree>
    <p:extLst>
      <p:ext uri="{BB962C8B-B14F-4D97-AF65-F5344CB8AC3E}">
        <p14:creationId xmlns:p14="http://schemas.microsoft.com/office/powerpoint/2010/main" val="14680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97</Words>
  <Application>Microsoft Office PowerPoint</Application>
  <PresentationFormat>On-screen Show (4:3)</PresentationFormat>
  <Paragraphs>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Blood Of Jesus</vt:lpstr>
      <vt:lpstr>There is a fountain filled with blood Drawn from  Emmanuel’s veins</vt:lpstr>
      <vt:lpstr>And sinners plunged beneath that flood Lose all their guilty stains </vt:lpstr>
      <vt:lpstr>Lose all their guilty stains Lose all their guilty stains</vt:lpstr>
      <vt:lpstr>And sinners plunged beneath that flood Lose all their guilty stains</vt:lpstr>
      <vt:lpstr>O the blood Crimson love Price of life's demand</vt:lpstr>
      <vt:lpstr>Shameful sin Placed on him The hope of every man</vt:lpstr>
      <vt:lpstr>O the blood of Jesus washes me O the blood of Jesus  shed for me</vt:lpstr>
      <vt:lpstr>What a sacrifice  that saved my life Yes the blood  it is my victory</vt:lpstr>
      <vt:lpstr>Savior son Holy one Slain so I can live</vt:lpstr>
      <vt:lpstr>See the Lamb The great I Am Who takes away my sin</vt:lpstr>
      <vt:lpstr>O the blood of Jesus washes me O the blood of Jesus  shed for me</vt:lpstr>
      <vt:lpstr>What a sacrifice that saved my life Yes the blood  it is my victory</vt:lpstr>
      <vt:lpstr>O precious is the flow That makes me white  as snow</vt:lpstr>
      <vt:lpstr>No other fount I know Nothing but the  blood of Jesus</vt:lpstr>
      <vt:lpstr>O the blood of Jesus washes me O the blood of Jesus  shed for me</vt:lpstr>
      <vt:lpstr>What a sacrifice that saved my life Yes the blood it is my victory</vt:lpstr>
      <vt:lpstr>What a sacrifice That saved my life</vt:lpstr>
      <vt:lpstr>Yes the blood  it is my victory Yes the blood  it is my victory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 at the cross,  where my Savior died Down where for cleansing  from sin I cried</dc:title>
  <dc:creator>Beth Regans</dc:creator>
  <cp:lastModifiedBy>Beth Regans</cp:lastModifiedBy>
  <cp:revision>14</cp:revision>
  <dcterms:created xsi:type="dcterms:W3CDTF">2011-09-29T23:38:14Z</dcterms:created>
  <dcterms:modified xsi:type="dcterms:W3CDTF">2011-10-13T15:39:41Z</dcterms:modified>
</cp:coreProperties>
</file>