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9" r:id="rId5"/>
    <p:sldId id="273" r:id="rId6"/>
    <p:sldId id="267" r:id="rId7"/>
    <p:sldId id="274" r:id="rId8"/>
    <p:sldId id="260" r:id="rId9"/>
    <p:sldId id="268" r:id="rId10"/>
    <p:sldId id="269" r:id="rId11"/>
    <p:sldId id="261" r:id="rId12"/>
    <p:sldId id="262" r:id="rId13"/>
    <p:sldId id="275" r:id="rId14"/>
    <p:sldId id="263" r:id="rId15"/>
    <p:sldId id="270" r:id="rId16"/>
    <p:sldId id="271" r:id="rId17"/>
    <p:sldId id="272" r:id="rId18"/>
    <p:sldId id="26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 Sweeter Name</a:t>
            </a: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name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all names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Beautiful Savior glorious Lord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22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Emmanuel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with us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Redeemer living Word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90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than the Name of Jesus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have I ever known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72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than the Name of Jesus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6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Precious name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how sweet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of earth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joy of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heav'n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35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Precious name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how sweet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of earth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joy of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heav'n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2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life to my heart and my soul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light to the darkness around me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2861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hope to the hopeless and broken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only truth and the 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929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and the way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and the way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and the way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97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name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to hear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to sing it's worth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sounds like music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ear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sweetest name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earth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73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the Name of Jesus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I ever known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28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the Name of Jesus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42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than the Name of Jesus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have I ever known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9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sweeter name than the Name of Jesus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27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life to my heart and my soul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light to the darkness around me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0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hope to the hopeless and broken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only truth and the 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84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78</Words>
  <Application>Microsoft Office PowerPoint</Application>
  <PresentationFormat>On-screen Show (4:3)</PresentationFormat>
  <Paragraphs>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No  Sweeter Name</vt:lpstr>
      <vt:lpstr>There is a name  I love to hear I love to sing it's worth</vt:lpstr>
      <vt:lpstr>It sounds like music  in my ear The sweetest name  on earth</vt:lpstr>
      <vt:lpstr>No sweeter name  than the Name of Jesus No sweeter name  have I ever known</vt:lpstr>
      <vt:lpstr>No sweeter name  than the Name of Jesus</vt:lpstr>
      <vt:lpstr>No sweeter name than the Name of Jesus No sweeter name have I ever known</vt:lpstr>
      <vt:lpstr>No sweeter name than the Name of Jesus</vt:lpstr>
      <vt:lpstr>You are the life to my heart and my soul You are the light to the darkness around me</vt:lpstr>
      <vt:lpstr>You are the hope to the hopeless and broken You are the only truth and the way</vt:lpstr>
      <vt:lpstr>Jesus name  above all names Beautiful Savior glorious Lord</vt:lpstr>
      <vt:lpstr>Emmanuel  God is with us Blessed Redeemer living Word</vt:lpstr>
      <vt:lpstr> No sweeter name than the Name of Jesus No sweeter name have I ever known</vt:lpstr>
      <vt:lpstr> No sweeter name than the Name of Jesus </vt:lpstr>
      <vt:lpstr>Precious name  oh how sweet Hope of earth  and joy of heav'n</vt:lpstr>
      <vt:lpstr>Precious name  oh how sweet Hope of earth  and joy of heav'n</vt:lpstr>
      <vt:lpstr>You are the life to my heart and my soul You are the light to the darkness around me</vt:lpstr>
      <vt:lpstr>You are the hope to the hopeless and broken You are the only truth and the way</vt:lpstr>
      <vt:lpstr>    truth and the way  truth and the way truth and the way no sweeter name   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10</cp:revision>
  <dcterms:created xsi:type="dcterms:W3CDTF">2011-09-27T23:57:15Z</dcterms:created>
  <dcterms:modified xsi:type="dcterms:W3CDTF">2011-10-13T15:33:12Z</dcterms:modified>
</cp:coreProperties>
</file>