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92" r:id="rId7"/>
    <p:sldId id="278" r:id="rId8"/>
    <p:sldId id="279" r:id="rId9"/>
    <p:sldId id="293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17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5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1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8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1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4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72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6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6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6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The Storm</a:t>
            </a:r>
          </a:p>
        </p:txBody>
      </p:sp>
    </p:spTree>
    <p:extLst>
      <p:ext uri="{BB962C8B-B14F-4D97-AF65-F5344CB8AC3E}">
        <p14:creationId xmlns:p14="http://schemas.microsoft.com/office/powerpoint/2010/main" val="395952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 oceans rise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thunders roar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soar with You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above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storm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088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 You are king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 the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flood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 still and know You are God</a:t>
            </a:r>
          </a:p>
        </p:txBody>
      </p:sp>
    </p:spTree>
    <p:extLst>
      <p:ext uri="{BB962C8B-B14F-4D97-AF65-F5344CB8AC3E}">
        <p14:creationId xmlns:p14="http://schemas.microsoft.com/office/powerpoint/2010/main" val="77725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will not be moved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I'll say of the Lord</a:t>
            </a:r>
          </a:p>
        </p:txBody>
      </p:sp>
    </p:spTree>
    <p:extLst>
      <p:ext uri="{BB962C8B-B14F-4D97-AF65-F5344CB8AC3E}">
        <p14:creationId xmlns:p14="http://schemas.microsoft.com/office/powerpoint/2010/main" val="3340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my shield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strength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portion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Deliverer</a:t>
            </a:r>
          </a:p>
        </p:txBody>
      </p:sp>
    </p:spTree>
    <p:extLst>
      <p:ext uri="{BB962C8B-B14F-4D97-AF65-F5344CB8AC3E}">
        <p14:creationId xmlns:p14="http://schemas.microsoft.com/office/powerpoint/2010/main" val="228309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shelter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Strong tower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very present help </a:t>
            </a:r>
          </a:p>
        </p:txBody>
      </p:sp>
    </p:spTree>
    <p:extLst>
      <p:ext uri="{BB962C8B-B14F-4D97-AF65-F5344CB8AC3E}">
        <p14:creationId xmlns:p14="http://schemas.microsoft.com/office/powerpoint/2010/main" val="78930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my shield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strength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portion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Deliverer</a:t>
            </a:r>
          </a:p>
        </p:txBody>
      </p:sp>
    </p:spTree>
    <p:extLst>
      <p:ext uri="{BB962C8B-B14F-4D97-AF65-F5344CB8AC3E}">
        <p14:creationId xmlns:p14="http://schemas.microsoft.com/office/powerpoint/2010/main" val="85772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shelter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Strong tower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very present help in time of need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very present help in time of need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803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very present help in time </a:t>
            </a:r>
            <a:r>
              <a:rPr lang="en-US"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766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357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need thee O I need thee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hour I need thee</a:t>
            </a:r>
          </a:p>
        </p:txBody>
      </p:sp>
    </p:spTree>
    <p:extLst>
      <p:ext uri="{BB962C8B-B14F-4D97-AF65-F5344CB8AC3E}">
        <p14:creationId xmlns:p14="http://schemas.microsoft.com/office/powerpoint/2010/main" val="244357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wonderful Savior is Jesus my Lord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wonderful Savior to me</a:t>
            </a:r>
          </a:p>
        </p:txBody>
      </p:sp>
    </p:spTree>
    <p:extLst>
      <p:ext uri="{BB962C8B-B14F-4D97-AF65-F5344CB8AC3E}">
        <p14:creationId xmlns:p14="http://schemas.microsoft.com/office/powerpoint/2010/main" val="104252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bless me now my Savior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come to Thee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bless me now my Savior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come to Thee</a:t>
            </a:r>
          </a:p>
        </p:txBody>
      </p:sp>
    </p:spTree>
    <p:extLst>
      <p:ext uri="{BB962C8B-B14F-4D97-AF65-F5344CB8AC3E}">
        <p14:creationId xmlns:p14="http://schemas.microsoft.com/office/powerpoint/2010/main" val="335502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1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n-US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hideth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soul,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cleft of the rock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rivers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pleasure I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</a:t>
            </a:r>
          </a:p>
        </p:txBody>
      </p:sp>
    </p:spTree>
    <p:extLst>
      <p:ext uri="{BB962C8B-B14F-4D97-AF65-F5344CB8AC3E}">
        <p14:creationId xmlns:p14="http://schemas.microsoft.com/office/powerpoint/2010/main" val="219133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n-US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hideth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soul,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cleft of the rock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shadows a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dry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thirsty land</a:t>
            </a:r>
          </a:p>
        </p:txBody>
      </p:sp>
    </p:spTree>
    <p:extLst>
      <p:ext uri="{BB962C8B-B14F-4D97-AF65-F5344CB8AC3E}">
        <p14:creationId xmlns:p14="http://schemas.microsoft.com/office/powerpoint/2010/main" val="101775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n-US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hideth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life,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depths of His love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covers me there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230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covers me there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hand</a:t>
            </a:r>
          </a:p>
        </p:txBody>
      </p:sp>
    </p:spTree>
    <p:extLst>
      <p:ext uri="{BB962C8B-B14F-4D97-AF65-F5344CB8AC3E}">
        <p14:creationId xmlns:p14="http://schemas.microsoft.com/office/powerpoint/2010/main" val="318258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Hide me now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 Your wings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 me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Within Your mighty hand</a:t>
            </a:r>
          </a:p>
        </p:txBody>
      </p:sp>
    </p:spTree>
    <p:extLst>
      <p:ext uri="{BB962C8B-B14F-4D97-AF65-F5344CB8AC3E}">
        <p14:creationId xmlns:p14="http://schemas.microsoft.com/office/powerpoint/2010/main" val="418208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 oceans rise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thunders roar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soar with You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above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storm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840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King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flood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 still and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God</a:t>
            </a:r>
          </a:p>
        </p:txBody>
      </p:sp>
    </p:spTree>
    <p:extLst>
      <p:ext uri="{BB962C8B-B14F-4D97-AF65-F5344CB8AC3E}">
        <p14:creationId xmlns:p14="http://schemas.microsoft.com/office/powerpoint/2010/main" val="291924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87</Words>
  <Application>Microsoft Office PowerPoint</Application>
  <PresentationFormat>On-screen Show (4:3)</PresentationFormat>
  <Paragraphs>19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Through The Storm</vt:lpstr>
      <vt:lpstr>A wonderful Savior is Jesus my Lord A wonderful Savior to me</vt:lpstr>
      <vt:lpstr>He hideth my soul,  in the cleft of the rock Where rivers  of pleasure I see</vt:lpstr>
      <vt:lpstr>He hideth my soul,  in the cleft of the rock That shadows a  dry thirsty land</vt:lpstr>
      <vt:lpstr>He hideth my life,  in the depths of His love And covers me there  with His hand</vt:lpstr>
      <vt:lpstr>And covers me there  with His hand</vt:lpstr>
      <vt:lpstr>Hide me now Under Your wings Cover me Within Your mighty hand</vt:lpstr>
      <vt:lpstr>When the oceans rise  and thunders roar I will soar with You  above the storm</vt:lpstr>
      <vt:lpstr>Father you are King  over the flood I will be still and  know You are God</vt:lpstr>
      <vt:lpstr>When the oceans rise  and thunders roar I will soar with You  above the storm </vt:lpstr>
      <vt:lpstr>Father You are king  over the flood I will be still and know You are God</vt:lpstr>
      <vt:lpstr>And I will not be moved And I'll say of the Lord</vt:lpstr>
      <vt:lpstr>You are my shield My strength My portion Deliverer</vt:lpstr>
      <vt:lpstr>My shelter Strong tower My very present help </vt:lpstr>
      <vt:lpstr>You are my shield My strength My portion Deliverer</vt:lpstr>
      <vt:lpstr>My shelter Strong tower My very present help in time of need My very present help in time of need </vt:lpstr>
      <vt:lpstr>My very present help in time of need</vt:lpstr>
      <vt:lpstr>PowerPoint Presentation</vt:lpstr>
      <vt:lpstr>I need thee O I need thee Every hour I need thee</vt:lpstr>
      <vt:lpstr>O bless me now my Savior I come to Thee O bless me now my Savior I come to Thee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 at the cross,  where my Savior died Down where for cleansing  from sin I cried</dc:title>
  <dc:creator>Beth Regans</dc:creator>
  <cp:lastModifiedBy>Beth Regans</cp:lastModifiedBy>
  <cp:revision>15</cp:revision>
  <dcterms:created xsi:type="dcterms:W3CDTF">2011-09-29T23:38:14Z</dcterms:created>
  <dcterms:modified xsi:type="dcterms:W3CDTF">2011-10-13T15:40:11Z</dcterms:modified>
</cp:coreProperties>
</file>