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66" r:id="rId12"/>
    <p:sldId id="267" r:id="rId13"/>
    <p:sldId id="268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2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6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7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5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6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8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9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0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1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7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6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Going Home to Heaven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357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heavenly home is bright and fair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 like traveling on</a:t>
            </a:r>
          </a:p>
        </p:txBody>
      </p:sp>
    </p:spTree>
    <p:extLst>
      <p:ext uri="{BB962C8B-B14F-4D97-AF65-F5344CB8AC3E}">
        <p14:creationId xmlns:p14="http://schemas.microsoft.com/office/powerpoint/2010/main" val="188582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Thru many dangers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toils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snares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have already come</a:t>
            </a:r>
          </a:p>
        </p:txBody>
      </p:sp>
    </p:spTree>
    <p:extLst>
      <p:ext uri="{BB962C8B-B14F-4D97-AF65-F5344CB8AC3E}">
        <p14:creationId xmlns:p14="http://schemas.microsoft.com/office/powerpoint/2010/main" val="409786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 grace that brought me safe thus far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grace will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 home</a:t>
            </a:r>
          </a:p>
        </p:txBody>
      </p:sp>
    </p:spTree>
    <p:extLst>
      <p:ext uri="{BB962C8B-B14F-4D97-AF65-F5344CB8AC3E}">
        <p14:creationId xmlns:p14="http://schemas.microsoft.com/office/powerpoint/2010/main" val="275205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Going home,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I’m going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nothing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hold me here</a:t>
            </a:r>
          </a:p>
        </p:txBody>
      </p:sp>
    </p:spTree>
    <p:extLst>
      <p:ext uri="{BB962C8B-B14F-4D97-AF65-F5344CB8AC3E}">
        <p14:creationId xmlns:p14="http://schemas.microsoft.com/office/powerpoint/2010/main" val="13495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I’ve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caught a glimpse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Heavenly land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 God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going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232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going home</a:t>
            </a:r>
          </a:p>
        </p:txBody>
      </p:sp>
    </p:spTree>
    <p:extLst>
      <p:ext uri="{BB962C8B-B14F-4D97-AF65-F5344CB8AC3E}">
        <p14:creationId xmlns:p14="http://schemas.microsoft.com/office/powerpoint/2010/main" val="43163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glad morning when this life is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oer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I’ll fly away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my home on God’s celestial shore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I’ll fly away</a:t>
            </a:r>
          </a:p>
        </p:txBody>
      </p:sp>
    </p:spTree>
    <p:extLst>
      <p:ext uri="{BB962C8B-B14F-4D97-AF65-F5344CB8AC3E}">
        <p14:creationId xmlns:p14="http://schemas.microsoft.com/office/powerpoint/2010/main" val="42043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I’ll fly away O glory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I’ll fly away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 die,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and by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I’ll fly away</a:t>
            </a:r>
          </a:p>
        </p:txBody>
      </p:sp>
    </p:spTree>
    <p:extLst>
      <p:ext uri="{BB962C8B-B14F-4D97-AF65-F5344CB8AC3E}">
        <p14:creationId xmlns:p14="http://schemas.microsoft.com/office/powerpoint/2010/main" val="365020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I’ll fly away O glory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I’ll fly away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 die, Hallelujah by and by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I’ll fly away</a:t>
            </a:r>
          </a:p>
        </p:txBody>
      </p:sp>
    </p:spTree>
    <p:extLst>
      <p:ext uri="{BB962C8B-B14F-4D97-AF65-F5344CB8AC3E}">
        <p14:creationId xmlns:p14="http://schemas.microsoft.com/office/powerpoint/2010/main" val="418186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I’m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gettin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ready to leave this world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I’m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gettin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ready for the gates of pearl</a:t>
            </a:r>
          </a:p>
        </p:txBody>
      </p:sp>
    </p:spTree>
    <p:extLst>
      <p:ext uri="{BB962C8B-B14F-4D97-AF65-F5344CB8AC3E}">
        <p14:creationId xmlns:p14="http://schemas.microsoft.com/office/powerpoint/2010/main" val="201750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Keeping my record bright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Watchin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both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night</a:t>
            </a:r>
          </a:p>
        </p:txBody>
      </p:sp>
    </p:spTree>
    <p:extLst>
      <p:ext uri="{BB962C8B-B14F-4D97-AF65-F5344CB8AC3E}">
        <p14:creationId xmlns:p14="http://schemas.microsoft.com/office/powerpoint/2010/main" val="20904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I’m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gettin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ready to leave this world</a:t>
            </a:r>
          </a:p>
        </p:txBody>
      </p:sp>
    </p:spTree>
    <p:extLst>
      <p:ext uri="{BB962C8B-B14F-4D97-AF65-F5344CB8AC3E}">
        <p14:creationId xmlns:p14="http://schemas.microsoft.com/office/powerpoint/2010/main" val="194502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feel like traveling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traveling on</a:t>
            </a:r>
          </a:p>
        </p:txBody>
      </p:sp>
    </p:spTree>
    <p:extLst>
      <p:ext uri="{BB962C8B-B14F-4D97-AF65-F5344CB8AC3E}">
        <p14:creationId xmlns:p14="http://schemas.microsoft.com/office/powerpoint/2010/main" val="37630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heavenly home is bright and fair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 like traveling on</a:t>
            </a:r>
          </a:p>
        </p:txBody>
      </p:sp>
    </p:spTree>
    <p:extLst>
      <p:ext uri="{BB962C8B-B14F-4D97-AF65-F5344CB8AC3E}">
        <p14:creationId xmlns:p14="http://schemas.microsoft.com/office/powerpoint/2010/main" val="377693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82</Words>
  <Application>Microsoft Office PowerPoint</Application>
  <PresentationFormat>On-screen Show (4:3)</PresentationFormat>
  <Paragraphs>15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Going Home to Heaven</vt:lpstr>
      <vt:lpstr>Some glad morning when this life is oer’ I’ll fly away To my home on God’s celestial shore I’ll fly away</vt:lpstr>
      <vt:lpstr>I’ll fly away O glory I’ll fly away When I die,  Hallelujah by and by I’ll fly away</vt:lpstr>
      <vt:lpstr>I’ll fly away O glory I’ll fly away When I die, Hallelujah by and by I’ll fly away</vt:lpstr>
      <vt:lpstr>I’m gettin’ ready to leave this world I’m gettin’ ready for the gates of pearl</vt:lpstr>
      <vt:lpstr>Keeping my record bright Watchin both  day and night</vt:lpstr>
      <vt:lpstr>I’m gettin’ ready to leave this world</vt:lpstr>
      <vt:lpstr>I feel like traveling on I feel like traveling on</vt:lpstr>
      <vt:lpstr>My heavenly home is bright and fair I feel like traveling on</vt:lpstr>
      <vt:lpstr>My heavenly home is bright and fair I feel like traveling on</vt:lpstr>
      <vt:lpstr>Thru many dangers  toils and snares I have already come</vt:lpstr>
      <vt:lpstr>Tis grace that brought me safe thus far And grace will  lead me home</vt:lpstr>
      <vt:lpstr>Going home,  I’m going home There is nothing  to hold me here</vt:lpstr>
      <vt:lpstr>I’ve caught a glimpse  of that Heavenly land Praise God  I am going home</vt:lpstr>
      <vt:lpstr>Praise God  I am going home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Regans</dc:creator>
  <cp:lastModifiedBy>Beth Regans</cp:lastModifiedBy>
  <cp:revision>23</cp:revision>
  <dcterms:created xsi:type="dcterms:W3CDTF">2011-09-27T23:57:15Z</dcterms:created>
  <dcterms:modified xsi:type="dcterms:W3CDTF">2011-10-13T17:36:12Z</dcterms:modified>
</cp:coreProperties>
</file>