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5" r:id="rId17"/>
    <p:sldId id="386" r:id="rId18"/>
    <p:sldId id="387" r:id="rId19"/>
    <p:sldId id="388" r:id="rId20"/>
    <p:sldId id="389" r:id="rId21"/>
    <p:sldId id="33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6" autoAdjust="0"/>
    <p:restoredTop sz="86458" autoAdjust="0"/>
  </p:normalViewPr>
  <p:slideViewPr>
    <p:cSldViewPr snapToGrid="0" snapToObjects="1">
      <p:cViewPr varScale="1">
        <p:scale>
          <a:sx n="87" d="100"/>
          <a:sy n="87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Crown you now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with many crowns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reign victorious</a:t>
            </a:r>
          </a:p>
        </p:txBody>
      </p:sp>
    </p:spTree>
    <p:extLst>
      <p:ext uri="{BB962C8B-B14F-4D97-AF65-F5344CB8AC3E}">
        <p14:creationId xmlns:p14="http://schemas.microsoft.com/office/powerpoint/2010/main" val="243228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High and lifted up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Jesus Son of God</a:t>
            </a:r>
          </a:p>
        </p:txBody>
      </p:sp>
    </p:spTree>
    <p:extLst>
      <p:ext uri="{BB962C8B-B14F-4D97-AF65-F5344CB8AC3E}">
        <p14:creationId xmlns:p14="http://schemas.microsoft.com/office/powerpoint/2010/main" val="1693294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darling of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Heaven</a:t>
            </a:r>
            <a:r>
              <a:rPr lang="en-US" sz="45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Crucified</a:t>
            </a:r>
          </a:p>
        </p:txBody>
      </p:sp>
    </p:spTree>
    <p:extLst>
      <p:ext uri="{BB962C8B-B14F-4D97-AF65-F5344CB8AC3E}">
        <p14:creationId xmlns:p14="http://schemas.microsoft.com/office/powerpoint/2010/main" val="1908731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65445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You alone are worthy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alone are worthy</a:t>
            </a:r>
          </a:p>
        </p:txBody>
      </p:sp>
    </p:spTree>
    <p:extLst>
      <p:ext uri="{BB962C8B-B14F-4D97-AF65-F5344CB8AC3E}">
        <p14:creationId xmlns:p14="http://schemas.microsoft.com/office/powerpoint/2010/main" val="425529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</a:t>
            </a:r>
            <a:r>
              <a:rPr lang="en-US" sz="45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Lamb</a:t>
            </a:r>
            <a:br>
              <a:rPr lang="en-US" sz="45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Amen, amen</a:t>
            </a:r>
            <a:endParaRPr lang="en-US" sz="4500" b="1" i="0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7695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bowed on my knees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cried Holy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Holy, Holy,</a:t>
            </a:r>
          </a:p>
        </p:txBody>
      </p:sp>
    </p:spTree>
    <p:extLst>
      <p:ext uri="{BB962C8B-B14F-4D97-AF65-F5344CB8AC3E}">
        <p14:creationId xmlns:p14="http://schemas.microsoft.com/office/powerpoint/2010/main" val="216253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clapped my hands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sang glory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Glory, glory</a:t>
            </a:r>
          </a:p>
        </p:txBody>
      </p:sp>
    </p:spTree>
    <p:extLst>
      <p:ext uri="{BB962C8B-B14F-4D97-AF65-F5344CB8AC3E}">
        <p14:creationId xmlns:p14="http://schemas.microsoft.com/office/powerpoint/2010/main" val="81219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clapped my hands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sang glory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clapped my hands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sang glory</a:t>
            </a:r>
          </a:p>
        </p:txBody>
      </p:sp>
    </p:spTree>
    <p:extLst>
      <p:ext uri="{BB962C8B-B14F-4D97-AF65-F5344CB8AC3E}">
        <p14:creationId xmlns:p14="http://schemas.microsoft.com/office/powerpoint/2010/main" val="3349254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clapped my hands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sang glory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sang Glory to the son of God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sang Glory to the son of God</a:t>
            </a:r>
          </a:p>
        </p:txBody>
      </p:sp>
    </p:spTree>
    <p:extLst>
      <p:ext uri="{BB962C8B-B14F-4D97-AF65-F5344CB8AC3E}">
        <p14:creationId xmlns:p14="http://schemas.microsoft.com/office/powerpoint/2010/main" val="53951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b="1" i="0" u="none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WORSHIP AT THE THRONE</a:t>
            </a:r>
          </a:p>
        </p:txBody>
      </p:sp>
    </p:spTree>
    <p:extLst>
      <p:ext uri="{BB962C8B-B14F-4D97-AF65-F5344CB8AC3E}">
        <p14:creationId xmlns:p14="http://schemas.microsoft.com/office/powerpoint/2010/main" val="925437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Amen, Amen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2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500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en-US" sz="45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Alleluia, alleluia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the Lord God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Almighty reigns</a:t>
            </a:r>
          </a:p>
        </p:txBody>
      </p:sp>
    </p:spTree>
    <p:extLst>
      <p:ext uri="{BB962C8B-B14F-4D97-AF65-F5344CB8AC3E}">
        <p14:creationId xmlns:p14="http://schemas.microsoft.com/office/powerpoint/2010/main" val="368963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Alleluia, alleluia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the Lord God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Almighty reigns</a:t>
            </a:r>
          </a:p>
        </p:txBody>
      </p:sp>
    </p:spTree>
    <p:extLst>
      <p:ext uri="{BB962C8B-B14F-4D97-AF65-F5344CB8AC3E}">
        <p14:creationId xmlns:p14="http://schemas.microsoft.com/office/powerpoint/2010/main" val="170803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Alleluia, Holy, Holy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Are you Lord God Almighty</a:t>
            </a:r>
          </a:p>
        </p:txBody>
      </p:sp>
    </p:spTree>
    <p:extLst>
      <p:ext uri="{BB962C8B-B14F-4D97-AF65-F5344CB8AC3E}">
        <p14:creationId xmlns:p14="http://schemas.microsoft.com/office/powerpoint/2010/main" val="121254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293415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are Holy, Holy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Are you Lord God Almighty</a:t>
            </a:r>
          </a:p>
        </p:txBody>
      </p:sp>
    </p:spTree>
    <p:extLst>
      <p:ext uri="{BB962C8B-B14F-4D97-AF65-F5344CB8AC3E}">
        <p14:creationId xmlns:p14="http://schemas.microsoft.com/office/powerpoint/2010/main" val="32914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Lamb, Amen</a:t>
            </a:r>
          </a:p>
        </p:txBody>
      </p:sp>
    </p:spTree>
    <p:extLst>
      <p:ext uri="{BB962C8B-B14F-4D97-AF65-F5344CB8AC3E}">
        <p14:creationId xmlns:p14="http://schemas.microsoft.com/office/powerpoint/2010/main" val="412073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Worthy is the Lamb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Seated on the throne</a:t>
            </a:r>
          </a:p>
        </p:txBody>
      </p:sp>
    </p:spTree>
    <p:extLst>
      <p:ext uri="{BB962C8B-B14F-4D97-AF65-F5344CB8AC3E}">
        <p14:creationId xmlns:p14="http://schemas.microsoft.com/office/powerpoint/2010/main" val="178241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132</Words>
  <Application>Microsoft Macintosh PowerPoint</Application>
  <PresentationFormat>On-screen Show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 </vt:lpstr>
      <vt:lpstr>WORSHIP AT THE THRONE</vt:lpstr>
      <vt:lpstr>Alleluia, alleluia For the Lord God  Almighty reigns</vt:lpstr>
      <vt:lpstr>Alleluia, alleluia For the Lord God  Almighty reigns</vt:lpstr>
      <vt:lpstr>Alleluia, Holy, Holy Are you Lord God Almighty</vt:lpstr>
      <vt:lpstr>Worthy is the Lamb Worthy is the Lamb</vt:lpstr>
      <vt:lpstr>You are Holy, Holy Are you Lord God Almighty</vt:lpstr>
      <vt:lpstr>Worthy is the Lamb Worthy is the Lamb, Amen</vt:lpstr>
      <vt:lpstr>Worthy is the Lamb Seated on the throne</vt:lpstr>
      <vt:lpstr>We Crown you now  with many crowns You reign victorious</vt:lpstr>
      <vt:lpstr>High and lifted up Jesus Son of God</vt:lpstr>
      <vt:lpstr>The darling of  Heaven Crucified</vt:lpstr>
      <vt:lpstr>Worthy is the Lamb Worthy is the Lamb</vt:lpstr>
      <vt:lpstr>For You alone are worthy You alone are worthy</vt:lpstr>
      <vt:lpstr>Worthy is the Lamb Worthy is the Lamb Amen, amen</vt:lpstr>
      <vt:lpstr>I bowed on my knees  and cried Holy Holy, Holy,</vt:lpstr>
      <vt:lpstr>I clapped my hands  and sang glory Glory, glory</vt:lpstr>
      <vt:lpstr>I clapped my hands  and sang glory I clapped my hands  and sang glory</vt:lpstr>
      <vt:lpstr>I clapped my hands  and sang glory I sang Glory to the son of God I sang Glory to the son of God</vt:lpstr>
      <vt:lpstr>Worthy is the Lamb Worthy is the Lamb Amen, Amen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29</cp:revision>
  <dcterms:created xsi:type="dcterms:W3CDTF">2014-01-06T01:55:03Z</dcterms:created>
  <dcterms:modified xsi:type="dcterms:W3CDTF">2014-01-06T04:22:50Z</dcterms:modified>
</cp:coreProperties>
</file>