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6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22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60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75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5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6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8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9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8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60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1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7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69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Sustaining Grace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357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3820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 is Your love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justice God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use the weak to lead the strong</a:t>
            </a:r>
          </a:p>
        </p:txBody>
      </p:sp>
    </p:spTree>
    <p:extLst>
      <p:ext uri="{BB962C8B-B14F-4D97-AF65-F5344CB8AC3E}">
        <p14:creationId xmlns:p14="http://schemas.microsoft.com/office/powerpoint/2010/main" val="247616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3820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lead us in the song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salvation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all Your people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along</a:t>
            </a:r>
          </a:p>
        </p:txBody>
      </p:sp>
    </p:spTree>
    <p:extLst>
      <p:ext uri="{BB962C8B-B14F-4D97-AF65-F5344CB8AC3E}">
        <p14:creationId xmlns:p14="http://schemas.microsoft.com/office/powerpoint/2010/main" val="387592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3820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remember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Your children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Your promise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 God</a:t>
            </a:r>
          </a:p>
        </p:txBody>
      </p:sp>
    </p:spTree>
    <p:extLst>
      <p:ext uri="{BB962C8B-B14F-4D97-AF65-F5344CB8AC3E}">
        <p14:creationId xmlns:p14="http://schemas.microsoft.com/office/powerpoint/2010/main" val="192984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3820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grace is enough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grace is enough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grace is enough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</a:t>
            </a:r>
          </a:p>
        </p:txBody>
      </p:sp>
    </p:spTree>
    <p:extLst>
      <p:ext uri="{BB962C8B-B14F-4D97-AF65-F5344CB8AC3E}">
        <p14:creationId xmlns:p14="http://schemas.microsoft.com/office/powerpoint/2010/main" val="278039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3820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grace is enough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grace is enough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grace is enough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me</a:t>
            </a:r>
          </a:p>
        </p:txBody>
      </p:sp>
    </p:spTree>
    <p:extLst>
      <p:ext uri="{BB962C8B-B14F-4D97-AF65-F5344CB8AC3E}">
        <p14:creationId xmlns:p14="http://schemas.microsoft.com/office/powerpoint/2010/main" val="21585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3820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Jehovah </a:t>
            </a:r>
            <a:r>
              <a:rPr lang="en-US" sz="6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Jireh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provider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more than enough for me. </a:t>
            </a:r>
          </a:p>
        </p:txBody>
      </p:sp>
    </p:spTree>
    <p:extLst>
      <p:ext uri="{BB962C8B-B14F-4D97-AF65-F5344CB8AC3E}">
        <p14:creationId xmlns:p14="http://schemas.microsoft.com/office/powerpoint/2010/main" val="91632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3820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Jehovah </a:t>
            </a:r>
            <a:r>
              <a:rPr lang="en-US" sz="6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Rapha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You’re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healer,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Your stripes,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I’ve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been set free. </a:t>
            </a:r>
          </a:p>
        </p:txBody>
      </p:sp>
    </p:spTree>
    <p:extLst>
      <p:ext uri="{BB962C8B-B14F-4D97-AF65-F5344CB8AC3E}">
        <p14:creationId xmlns:p14="http://schemas.microsoft.com/office/powerpoint/2010/main" val="280313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3820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Jehovah </a:t>
            </a:r>
            <a:r>
              <a:rPr lang="en-US" sz="6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Shamma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with me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supply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needs</a:t>
            </a:r>
          </a:p>
        </p:txBody>
      </p:sp>
    </p:spTree>
    <p:extLst>
      <p:ext uri="{BB962C8B-B14F-4D97-AF65-F5344CB8AC3E}">
        <p14:creationId xmlns:p14="http://schemas.microsoft.com/office/powerpoint/2010/main" val="416856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3820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You’re more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enough,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than enough,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than enough for me</a:t>
            </a:r>
          </a:p>
        </p:txBody>
      </p:sp>
    </p:spTree>
    <p:extLst>
      <p:ext uri="{BB962C8B-B14F-4D97-AF65-F5344CB8AC3E}">
        <p14:creationId xmlns:p14="http://schemas.microsoft.com/office/powerpoint/2010/main" val="81027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3820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grace is enough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grace is enough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grace is enough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me, for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8865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 is thy faithfulness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God my Father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no shadow of, turning with thee</a:t>
            </a:r>
          </a:p>
        </p:txBody>
      </p:sp>
    </p:spTree>
    <p:extLst>
      <p:ext uri="{BB962C8B-B14F-4D97-AF65-F5344CB8AC3E}">
        <p14:creationId xmlns:p14="http://schemas.microsoft.com/office/powerpoint/2010/main" val="420430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019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Thou </a:t>
            </a:r>
            <a:r>
              <a:rPr lang="en-US" sz="6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changest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Thy compassions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 not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thou hast been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Thou forever wilt be</a:t>
            </a:r>
          </a:p>
        </p:txBody>
      </p:sp>
    </p:spTree>
    <p:extLst>
      <p:ext uri="{BB962C8B-B14F-4D97-AF65-F5344CB8AC3E}">
        <p14:creationId xmlns:p14="http://schemas.microsoft.com/office/powerpoint/2010/main" val="63714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 is thy faithfulness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 is thy faithfulness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Morning by morning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mercies I see</a:t>
            </a:r>
          </a:p>
        </p:txBody>
      </p:sp>
    </p:spTree>
    <p:extLst>
      <p:ext uri="{BB962C8B-B14F-4D97-AF65-F5344CB8AC3E}">
        <p14:creationId xmlns:p14="http://schemas.microsoft.com/office/powerpoint/2010/main" val="229281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I have needed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Thy hand hath provided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 is thy faithfulness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 unto me</a:t>
            </a:r>
          </a:p>
        </p:txBody>
      </p:sp>
    </p:spTree>
    <p:extLst>
      <p:ext uri="{BB962C8B-B14F-4D97-AF65-F5344CB8AC3E}">
        <p14:creationId xmlns:p14="http://schemas.microsoft.com/office/powerpoint/2010/main" val="425948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 is Your faithfulness oh God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wrestle with the sinner's heart</a:t>
            </a:r>
          </a:p>
        </p:txBody>
      </p:sp>
    </p:spTree>
    <p:extLst>
      <p:ext uri="{BB962C8B-B14F-4D97-AF65-F5344CB8AC3E}">
        <p14:creationId xmlns:p14="http://schemas.microsoft.com/office/powerpoint/2010/main" val="424423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lead us by still waters in to mercy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nothing can keep us apart</a:t>
            </a:r>
          </a:p>
        </p:txBody>
      </p:sp>
    </p:spTree>
    <p:extLst>
      <p:ext uri="{BB962C8B-B14F-4D97-AF65-F5344CB8AC3E}">
        <p14:creationId xmlns:p14="http://schemas.microsoft.com/office/powerpoint/2010/main" val="386929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3820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remember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Your children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Your promise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 God</a:t>
            </a:r>
          </a:p>
        </p:txBody>
      </p:sp>
    </p:spTree>
    <p:extLst>
      <p:ext uri="{BB962C8B-B14F-4D97-AF65-F5344CB8AC3E}">
        <p14:creationId xmlns:p14="http://schemas.microsoft.com/office/powerpoint/2010/main" val="410963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3820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grace is enough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grace is enough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grace is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enough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</a:t>
            </a:r>
          </a:p>
        </p:txBody>
      </p:sp>
    </p:spTree>
    <p:extLst>
      <p:ext uri="{BB962C8B-B14F-4D97-AF65-F5344CB8AC3E}">
        <p14:creationId xmlns:p14="http://schemas.microsoft.com/office/powerpoint/2010/main" val="26516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73</Words>
  <Application>Microsoft Office PowerPoint</Application>
  <PresentationFormat>On-screen Show (4:3)</PresentationFormat>
  <Paragraphs>19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Sustaining Grace</vt:lpstr>
      <vt:lpstr>Great is thy faithfulness O God my Father There is no shadow of, turning with thee</vt:lpstr>
      <vt:lpstr>Thou changest not Thy compassions  they fail not As thou hast been Thou forever wilt be</vt:lpstr>
      <vt:lpstr>Great is thy faithfulness Great is thy faithfulness Morning by morning New mercies I see</vt:lpstr>
      <vt:lpstr>All I have needed Thy hand hath provided Great is thy faithfulness Lord unto me</vt:lpstr>
      <vt:lpstr>Great is Your faithfulness oh God You wrestle with the sinner's heart</vt:lpstr>
      <vt:lpstr>You lead us by still waters in to mercy And nothing can keep us apart</vt:lpstr>
      <vt:lpstr>So remember  Your people Remember Your children Remember Your promise Oh God</vt:lpstr>
      <vt:lpstr>Your grace is enough Your grace is enough Your grace is enough  for me</vt:lpstr>
      <vt:lpstr>Great is Your love  and justice God You use the weak to lead the strong</vt:lpstr>
      <vt:lpstr>You lead us in the song  of Your salvation And all Your people  sing along</vt:lpstr>
      <vt:lpstr>So remember  Your people Remember Your children Remember Your promise Oh God</vt:lpstr>
      <vt:lpstr>Your grace is enough Your grace is enough Your grace is enough  for me</vt:lpstr>
      <vt:lpstr>Your grace is enough Your grace is enough Your grace is enough  for me For me</vt:lpstr>
      <vt:lpstr>Jehovah Jireh,  my provider  You are more than enough for me. </vt:lpstr>
      <vt:lpstr>Jehovah Rapha,  You’re my healer,  by Your stripes,  I’ve been set free. </vt:lpstr>
      <vt:lpstr>Jehovah Shamma, You are with me  You supply  all my needs</vt:lpstr>
      <vt:lpstr>You’re more  than enough,  more than enough,  more than enough for me</vt:lpstr>
      <vt:lpstr>your grace is enough your grace is enough your grace is enough  for me, for me  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Regans</dc:creator>
  <cp:lastModifiedBy>Beth Regans</cp:lastModifiedBy>
  <cp:revision>30</cp:revision>
  <dcterms:created xsi:type="dcterms:W3CDTF">2011-09-27T23:57:15Z</dcterms:created>
  <dcterms:modified xsi:type="dcterms:W3CDTF">2011-10-13T18:13:22Z</dcterms:modified>
</cp:coreProperties>
</file>