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 autoAdjust="0"/>
    <p:restoredTop sz="94575" autoAdjust="0"/>
  </p:normalViewPr>
  <p:slideViewPr>
    <p:cSldViewPr snapToGrid="0" snapToObjects="1">
      <p:cViewPr varScale="1">
        <p:scale>
          <a:sx n="92" d="100"/>
          <a:sy n="92" d="100"/>
        </p:scale>
        <p:origin x="-192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57" y="261269"/>
            <a:ext cx="8809789" cy="63694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4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57" y="261269"/>
            <a:ext cx="8809789" cy="63694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82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57" y="261269"/>
            <a:ext cx="8809789" cy="63694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8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57" y="261269"/>
            <a:ext cx="8809789" cy="63694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8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369D-D45A-3C4A-AD9B-02A6E9210919}" type="datetimeFigureOut">
              <a:rPr lang="en-US" smtClean="0"/>
              <a:t>1/5/14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1A15-7F69-C046-8745-3294FF3D1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8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2000">
              <a:srgbClr val="800000"/>
            </a:gs>
            <a:gs pos="100000">
              <a:schemeClr val="bg1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D369D-D45A-3C4A-AD9B-02A6E9210919}" type="datetimeFigureOut">
              <a:rPr lang="en-US" smtClean="0"/>
              <a:t>1/5/14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C1A15-7F69-C046-8745-3294FF3D1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307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49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 </a:t>
            </a:r>
            <a:endParaRPr lang="en-US" sz="4400" b="1" i="0" baseline="0" dirty="0">
              <a:solidFill>
                <a:schemeClr val="tx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928173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We bring honor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We bring glory</a:t>
            </a:r>
          </a:p>
        </p:txBody>
      </p:sp>
    </p:spTree>
    <p:extLst>
      <p:ext uri="{BB962C8B-B14F-4D97-AF65-F5344CB8AC3E}">
        <p14:creationId xmlns:p14="http://schemas.microsoft.com/office/powerpoint/2010/main" val="1739408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We bring praises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Forever Amen</a:t>
            </a:r>
          </a:p>
        </p:txBody>
      </p:sp>
    </p:spTree>
    <p:extLst>
      <p:ext uri="{BB962C8B-B14F-4D97-AF65-F5344CB8AC3E}">
        <p14:creationId xmlns:p14="http://schemas.microsoft.com/office/powerpoint/2010/main" val="3440714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We bring honor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We bring glory</a:t>
            </a:r>
          </a:p>
        </p:txBody>
      </p:sp>
    </p:spTree>
    <p:extLst>
      <p:ext uri="{BB962C8B-B14F-4D97-AF65-F5344CB8AC3E}">
        <p14:creationId xmlns:p14="http://schemas.microsoft.com/office/powerpoint/2010/main" val="989636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We bring praises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Forever Amen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Forever and ever Amen</a:t>
            </a:r>
          </a:p>
        </p:txBody>
      </p:sp>
    </p:spTree>
    <p:extLst>
      <p:ext uri="{BB962C8B-B14F-4D97-AF65-F5344CB8AC3E}">
        <p14:creationId xmlns:p14="http://schemas.microsoft.com/office/powerpoint/2010/main" val="2831418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To the King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To the King</a:t>
            </a:r>
          </a:p>
        </p:txBody>
      </p:sp>
    </p:spTree>
    <p:extLst>
      <p:ext uri="{BB962C8B-B14F-4D97-AF65-F5344CB8AC3E}">
        <p14:creationId xmlns:p14="http://schemas.microsoft.com/office/powerpoint/2010/main" val="3584252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To the King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To the King</a:t>
            </a:r>
          </a:p>
        </p:txBody>
      </p:sp>
    </p:spTree>
    <p:extLst>
      <p:ext uri="{BB962C8B-B14F-4D97-AF65-F5344CB8AC3E}">
        <p14:creationId xmlns:p14="http://schemas.microsoft.com/office/powerpoint/2010/main" val="1204470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All Glory Honor and Praise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To the King</a:t>
            </a:r>
          </a:p>
          <a:p>
            <a:endParaRPr lang="en-US" sz="4400" b="1" i="0" baseline="0" dirty="0">
              <a:solidFill>
                <a:schemeClr val="tx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71712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 </a:t>
            </a:r>
            <a:endParaRPr lang="en-US" sz="4400" b="1" i="0" baseline="0" dirty="0">
              <a:solidFill>
                <a:schemeClr val="tx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7363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 </a:t>
            </a:r>
            <a:r>
              <a:rPr lang="en-US" b="1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To the King, Eternal, </a:t>
            </a:r>
            <a:br>
              <a:rPr lang="en-US" b="1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Immortal, Invisible</a:t>
            </a:r>
            <a:br>
              <a:rPr lang="en-US" b="1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To the King, Eternal, </a:t>
            </a:r>
            <a:br>
              <a:rPr lang="en-US" b="1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to the only wise God</a:t>
            </a:r>
            <a:endParaRPr lang="en-US" sz="4400" b="1" i="0" kern="1200" baseline="0" dirty="0" smtClean="0">
              <a:solidFill>
                <a:schemeClr val="tx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ambri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42993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 To the King, Eternal, </a:t>
            </a:r>
            <a:b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</a:br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Immortal, Invisible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To the King, Eternal, </a:t>
            </a:r>
            <a:b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</a:br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to the only wise God</a:t>
            </a:r>
          </a:p>
        </p:txBody>
      </p:sp>
    </p:spTree>
    <p:extLst>
      <p:ext uri="{BB962C8B-B14F-4D97-AF65-F5344CB8AC3E}">
        <p14:creationId xmlns:p14="http://schemas.microsoft.com/office/powerpoint/2010/main" val="49894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We bring honor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We bring glory</a:t>
            </a:r>
          </a:p>
        </p:txBody>
      </p:sp>
    </p:spTree>
    <p:extLst>
      <p:ext uri="{BB962C8B-B14F-4D97-AF65-F5344CB8AC3E}">
        <p14:creationId xmlns:p14="http://schemas.microsoft.com/office/powerpoint/2010/main" val="2707912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We bring praises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Forever Amen</a:t>
            </a:r>
          </a:p>
        </p:txBody>
      </p:sp>
    </p:spTree>
    <p:extLst>
      <p:ext uri="{BB962C8B-B14F-4D97-AF65-F5344CB8AC3E}">
        <p14:creationId xmlns:p14="http://schemas.microsoft.com/office/powerpoint/2010/main" val="924979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We bring honor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We bring glory</a:t>
            </a:r>
          </a:p>
        </p:txBody>
      </p:sp>
    </p:spTree>
    <p:extLst>
      <p:ext uri="{BB962C8B-B14F-4D97-AF65-F5344CB8AC3E}">
        <p14:creationId xmlns:p14="http://schemas.microsoft.com/office/powerpoint/2010/main" val="41382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We bring praises, </a:t>
            </a:r>
            <a:b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</a:br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Forever Amen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Forever and ever Amen</a:t>
            </a:r>
          </a:p>
        </p:txBody>
      </p:sp>
    </p:spTree>
    <p:extLst>
      <p:ext uri="{BB962C8B-B14F-4D97-AF65-F5344CB8AC3E}">
        <p14:creationId xmlns:p14="http://schemas.microsoft.com/office/powerpoint/2010/main" val="3911181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Majesty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Worship His majesty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Unto Jesus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be all glory honor and praise</a:t>
            </a:r>
          </a:p>
        </p:txBody>
      </p:sp>
    </p:spTree>
    <p:extLst>
      <p:ext uri="{BB962C8B-B14F-4D97-AF65-F5344CB8AC3E}">
        <p14:creationId xmlns:p14="http://schemas.microsoft.com/office/powerpoint/2010/main" val="1184158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Majesty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Kingdom authority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Flows from His throne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Unto His own</a:t>
            </a:r>
          </a:p>
          <a:p>
            <a:r>
              <a:rPr lang="en-US" sz="4400" b="1" i="0" kern="1200" baseline="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ambria"/>
                <a:ea typeface="+mj-ea"/>
                <a:cs typeface="+mj-cs"/>
              </a:rPr>
              <a:t>His anthem raise</a:t>
            </a:r>
          </a:p>
        </p:txBody>
      </p:sp>
    </p:spTree>
    <p:extLst>
      <p:ext uri="{BB962C8B-B14F-4D97-AF65-F5344CB8AC3E}">
        <p14:creationId xmlns:p14="http://schemas.microsoft.com/office/powerpoint/2010/main" val="2644752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92</Words>
  <Application>Microsoft Macintosh PowerPoint</Application>
  <PresentationFormat>On-screen Show (4:3)</PresentationFormat>
  <Paragraphs>37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 </vt:lpstr>
      <vt:lpstr> To the King, Eternal,  Immortal, Invisible To the King, Eternal,  to the only wise God</vt:lpstr>
      <vt:lpstr> To the King, Eternal,  Immortal, Invisible To the King, Eternal,  to the only wise God</vt:lpstr>
      <vt:lpstr>We bring honor We bring glory</vt:lpstr>
      <vt:lpstr>We bring praises Forever Amen</vt:lpstr>
      <vt:lpstr>We bring honor We bring glory</vt:lpstr>
      <vt:lpstr>We bring praises,  Forever Amen Forever and ever Amen</vt:lpstr>
      <vt:lpstr>Majesty Worship His majesty Unto Jesus be all glory honor and praise</vt:lpstr>
      <vt:lpstr>Majesty Kingdom authority Flows from His throne Unto His own His anthem raise</vt:lpstr>
      <vt:lpstr>We bring honor We bring glory</vt:lpstr>
      <vt:lpstr>We bring praises Forever Amen</vt:lpstr>
      <vt:lpstr>We bring honor We bring glory</vt:lpstr>
      <vt:lpstr>We bring praises Forever Amen Forever and ever Amen</vt:lpstr>
      <vt:lpstr>To the King To the King</vt:lpstr>
      <vt:lpstr>To the King To the King</vt:lpstr>
      <vt:lpstr>All Glory Honor and Praise To the King </vt:lpstr>
      <vt:lpstr> </vt:lpstr>
    </vt:vector>
  </TitlesOfParts>
  <Company>First Baptist Church Indian Trail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The King  </dc:title>
  <dc:creator>Beth Regans</dc:creator>
  <cp:lastModifiedBy>Beth Regans</cp:lastModifiedBy>
  <cp:revision>4</cp:revision>
  <dcterms:created xsi:type="dcterms:W3CDTF">2014-01-06T01:55:03Z</dcterms:created>
  <dcterms:modified xsi:type="dcterms:W3CDTF">2014-01-06T02:13:20Z</dcterms:modified>
</cp:coreProperties>
</file>