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Revive Us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hear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a word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don’t hear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we do</a:t>
            </a:r>
          </a:p>
        </p:txBody>
      </p:sp>
    </p:spTree>
    <p:extLst>
      <p:ext uri="{BB962C8B-B14F-4D97-AF65-F5344CB8AC3E}">
        <p14:creationId xmlns:p14="http://schemas.microsoft.com/office/powerpoint/2010/main" val="34431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Wanting you more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us your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other way </a:t>
            </a:r>
          </a:p>
        </p:txBody>
      </p:sp>
    </p:spTree>
    <p:extLst>
      <p:ext uri="{BB962C8B-B14F-4D97-AF65-F5344CB8AC3E}">
        <p14:creationId xmlns:p14="http://schemas.microsoft.com/office/powerpoint/2010/main" val="5432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other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other way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can live</a:t>
            </a:r>
          </a:p>
        </p:txBody>
      </p:sp>
    </p:spTree>
    <p:extLst>
      <p:ext uri="{BB962C8B-B14F-4D97-AF65-F5344CB8AC3E}">
        <p14:creationId xmlns:p14="http://schemas.microsoft.com/office/powerpoint/2010/main" val="35719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praise thee oh God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Son of Thy love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Jesus who died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is now gone above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Thine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amen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Thine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77616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Revive us again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each heart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love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each soul be rekindled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fire from above</a:t>
            </a:r>
          </a:p>
        </p:txBody>
      </p:sp>
    </p:spTree>
    <p:extLst>
      <p:ext uri="{BB962C8B-B14F-4D97-AF65-F5344CB8AC3E}">
        <p14:creationId xmlns:p14="http://schemas.microsoft.com/office/powerpoint/2010/main" val="15364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Thine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amen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Thine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glory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Revive us again</a:t>
            </a:r>
          </a:p>
        </p:txBody>
      </p:sp>
    </p:spTree>
    <p:extLst>
      <p:ext uri="{BB962C8B-B14F-4D97-AF65-F5344CB8AC3E}">
        <p14:creationId xmlns:p14="http://schemas.microsoft.com/office/powerpoint/2010/main" val="33672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hear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a word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don’t hear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we do</a:t>
            </a:r>
          </a:p>
        </p:txBody>
      </p:sp>
    </p:spTree>
    <p:extLst>
      <p:ext uri="{BB962C8B-B14F-4D97-AF65-F5344CB8AC3E}">
        <p14:creationId xmlns:p14="http://schemas.microsoft.com/office/powerpoint/2010/main" val="178366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Wanting you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day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show us your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other way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we can live</a:t>
            </a:r>
          </a:p>
        </p:txBody>
      </p:sp>
    </p:spTree>
    <p:extLst>
      <p:ext uri="{BB962C8B-B14F-4D97-AF65-F5344CB8AC3E}">
        <p14:creationId xmlns:p14="http://schemas.microsoft.com/office/powerpoint/2010/main" val="266099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73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promised to heal our land,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Father you can</a:t>
            </a:r>
          </a:p>
        </p:txBody>
      </p:sp>
    </p:spTree>
    <p:extLst>
      <p:ext uri="{BB962C8B-B14F-4D97-AF65-F5344CB8AC3E}">
        <p14:creationId xmlns:p14="http://schemas.microsoft.com/office/powerpoint/2010/main" val="10391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39</Words>
  <Application>Microsoft Office PowerPoint</Application>
  <PresentationFormat>On-screen Show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Revive Us</vt:lpstr>
      <vt:lpstr>We praise thee oh God For the Son of Thy love For Jesus who died And is now gone above</vt:lpstr>
      <vt:lpstr>Hallelujah,  Thine the glory Hallelujah, amen Hallelujah,  Thine the glory Revive us again</vt:lpstr>
      <vt:lpstr>Revive us again Fill each heart  with thy love May each soul be rekindled with fire from above</vt:lpstr>
      <vt:lpstr>Hallelujah,  Thine the glory Hallelujah, amen Hallelujah,  Thine the glory Revive us again</vt:lpstr>
      <vt:lpstr>We need to hear  from you We need a word  from you If we don’t hear  from you What will we do</vt:lpstr>
      <vt:lpstr>Wanting you  more each day To show us your  perfect way There is no other way  That we can live</vt:lpstr>
      <vt:lpstr>PowerPoint Presentation</vt:lpstr>
      <vt:lpstr>You promised to heal our land, Father you can</vt:lpstr>
      <vt:lpstr>We need to hear  from you We need a word  from you If we don’t hear  from you What will we do</vt:lpstr>
      <vt:lpstr>Wanting you more  each day To show us your  perfect way There is no other way </vt:lpstr>
      <vt:lpstr>There is no other way There is no other way  That we can live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14</cp:revision>
  <dcterms:created xsi:type="dcterms:W3CDTF">2011-09-27T23:57:15Z</dcterms:created>
  <dcterms:modified xsi:type="dcterms:W3CDTF">2011-10-13T15:34:04Z</dcterms:modified>
</cp:coreProperties>
</file>