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0" r:id="rId5"/>
    <p:sldId id="281" r:id="rId6"/>
    <p:sldId id="272" r:id="rId7"/>
    <p:sldId id="273" r:id="rId8"/>
    <p:sldId id="274" r:id="rId9"/>
    <p:sldId id="282" r:id="rId10"/>
    <p:sldId id="260" r:id="rId11"/>
    <p:sldId id="275" r:id="rId12"/>
    <p:sldId id="276" r:id="rId13"/>
    <p:sldId id="277" r:id="rId14"/>
    <p:sldId id="278" r:id="rId15"/>
    <p:sldId id="283" r:id="rId16"/>
    <p:sldId id="267" r:id="rId17"/>
    <p:sldId id="279" r:id="rId18"/>
    <p:sldId id="268" r:id="rId19"/>
    <p:sldId id="280" r:id="rId20"/>
    <p:sldId id="269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66FF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0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5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have I to dread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have I to fear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Leaning on the everlasting arms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00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blessed peace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my Lord so near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Leaning on the everlasting arms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42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made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rejoice and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glad in it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134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made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rejoice and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glad in it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69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won't worry about tomorrow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I'm trusting in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say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73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day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506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things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tomorrow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don't seem to understand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46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know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holds tomorrow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know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holds my hand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95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won't worry about tomorrow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I'm giving You my fears and sorrows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020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lead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follow, I’m trusting in what You say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166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made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rejoice and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glad in it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3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day 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the Lord has made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trust what You say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give You the praise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63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made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rejoice and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glad in it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669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won't worry about tomorrow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I'm trusting in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say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522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day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5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made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rejoice and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glad in it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61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made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rejoice and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glad in it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39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won't worry about tomorrow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I'm trusting in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say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96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is the day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95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86</Words>
  <Application>Microsoft Office PowerPoint</Application>
  <PresentationFormat>On-screen Show (4:3)</PresentationFormat>
  <Paragraphs>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Today is the Day</vt:lpstr>
      <vt:lpstr>Today is the day  You have made I will rejoice and  be glad in it</vt:lpstr>
      <vt:lpstr>Today is the day  You have made I will rejoice and  be glad in it</vt:lpstr>
      <vt:lpstr>And I won't worry about tomorrow I'm trusting in  what You say</vt:lpstr>
      <vt:lpstr>Today is the day  today is the day </vt:lpstr>
      <vt:lpstr>Today is the day  You have made I will rejoice and  be glad in it</vt:lpstr>
      <vt:lpstr>Today is the day  You have made I will rejoice and  be glad in it</vt:lpstr>
      <vt:lpstr>And I won't worry about tomorrow I'm trusting in  what You say</vt:lpstr>
      <vt:lpstr>Today is the day  today is the day </vt:lpstr>
      <vt:lpstr>What have I to dread  what have I to fear Leaning on the everlasting arms</vt:lpstr>
      <vt:lpstr>I have blessed peace  with my Lord so near Leaning on the everlasting arms</vt:lpstr>
      <vt:lpstr>Today is the day  You have made I will rejoice and  be glad in it</vt:lpstr>
      <vt:lpstr>Today is the day  You have made I will rejoice and  be glad in it</vt:lpstr>
      <vt:lpstr>And I won't worry about tomorrow I'm trusting in  what You say</vt:lpstr>
      <vt:lpstr>Today is the day  today is the day </vt:lpstr>
      <vt:lpstr>Many things  about tomorrow I don't seem to understand</vt:lpstr>
      <vt:lpstr>But I know  who holds tomorrow And I know  who holds my hand</vt:lpstr>
      <vt:lpstr>And I won't worry about tomorrow I'm giving You my fears and sorrows</vt:lpstr>
      <vt:lpstr>When You lead me I will follow, I’m trusting in what You say</vt:lpstr>
      <vt:lpstr>Today is the day   that the Lord has made I’ll trust what You say and give You the praise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Regans</dc:creator>
  <cp:lastModifiedBy>Beth Regans</cp:lastModifiedBy>
  <cp:revision>12</cp:revision>
  <dcterms:created xsi:type="dcterms:W3CDTF">2011-09-27T23:57:15Z</dcterms:created>
  <dcterms:modified xsi:type="dcterms:W3CDTF">2011-10-13T15:41:10Z</dcterms:modified>
</cp:coreProperties>
</file>