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55" r:id="rId9"/>
    <p:sldId id="347" r:id="rId10"/>
    <p:sldId id="356" r:id="rId11"/>
    <p:sldId id="348" r:id="rId12"/>
    <p:sldId id="357" r:id="rId13"/>
    <p:sldId id="349" r:id="rId14"/>
    <p:sldId id="358" r:id="rId15"/>
    <p:sldId id="350" r:id="rId16"/>
    <p:sldId id="351" r:id="rId17"/>
    <p:sldId id="352" r:id="rId18"/>
    <p:sldId id="359" r:id="rId19"/>
    <p:sldId id="360" r:id="rId20"/>
    <p:sldId id="353" r:id="rId21"/>
    <p:sldId id="361" r:id="rId22"/>
    <p:sldId id="354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Jesus, Your Name is Power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Breath, and Living Water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Such a marvelous mystery</a:t>
            </a:r>
          </a:p>
        </p:txBody>
      </p:sp>
    </p:spTree>
    <p:extLst>
      <p:ext uri="{BB962C8B-B14F-4D97-AF65-F5344CB8AC3E}">
        <p14:creationId xmlns:p14="http://schemas.microsoft.com/office/powerpoint/2010/main" val="315545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 Holy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the Lord God Almighty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Who was, and is,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is to come</a:t>
            </a:r>
          </a:p>
        </p:txBody>
      </p:sp>
    </p:spTree>
    <p:extLst>
      <p:ext uri="{BB962C8B-B14F-4D97-AF65-F5344CB8AC3E}">
        <p14:creationId xmlns:p14="http://schemas.microsoft.com/office/powerpoint/2010/main" val="415431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all creation I sing: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to the King of Kings!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are my everything,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 will adore You! </a:t>
            </a:r>
          </a:p>
        </p:txBody>
      </p:sp>
    </p:spTree>
    <p:extLst>
      <p:ext uri="{BB962C8B-B14F-4D97-AF65-F5344CB8AC3E}">
        <p14:creationId xmlns:p14="http://schemas.microsoft.com/office/powerpoint/2010/main" val="2932316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 Holy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God almighty the Great I am </a:t>
            </a:r>
          </a:p>
        </p:txBody>
      </p:sp>
    </p:spTree>
    <p:extLst>
      <p:ext uri="{BB962C8B-B14F-4D97-AF65-F5344CB8AC3E}">
        <p14:creationId xmlns:p14="http://schemas.microsoft.com/office/powerpoint/2010/main" val="233165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Who is worthy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None beside Thee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God Almighty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</a:p>
        </p:txBody>
      </p:sp>
    </p:spTree>
    <p:extLst>
      <p:ext uri="{BB962C8B-B14F-4D97-AF65-F5344CB8AC3E}">
        <p14:creationId xmlns:p14="http://schemas.microsoft.com/office/powerpoint/2010/main" val="502816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Am,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</a:p>
        </p:txBody>
      </p:sp>
    </p:spTree>
    <p:extLst>
      <p:ext uri="{BB962C8B-B14F-4D97-AF65-F5344CB8AC3E}">
        <p14:creationId xmlns:p14="http://schemas.microsoft.com/office/powerpoint/2010/main" val="1613348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mountains shake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before You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demons run and flee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At the mention of the name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King of Majesty </a:t>
            </a:r>
          </a:p>
        </p:txBody>
      </p:sp>
    </p:spTree>
    <p:extLst>
      <p:ext uri="{BB962C8B-B14F-4D97-AF65-F5344CB8AC3E}">
        <p14:creationId xmlns:p14="http://schemas.microsoft.com/office/powerpoint/2010/main" val="2188513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is no power in hell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Or any who can stand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Before the power and the presence of the Great I am </a:t>
            </a:r>
          </a:p>
        </p:txBody>
      </p:sp>
    </p:spTree>
    <p:extLst>
      <p:ext uri="{BB962C8B-B14F-4D97-AF65-F5344CB8AC3E}">
        <p14:creationId xmlns:p14="http://schemas.microsoft.com/office/powerpoint/2010/main" val="16196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4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 </a:t>
            </a:r>
          </a:p>
        </p:txBody>
      </p:sp>
    </p:spTree>
    <p:extLst>
      <p:ext uri="{BB962C8B-B14F-4D97-AF65-F5344CB8AC3E}">
        <p14:creationId xmlns:p14="http://schemas.microsoft.com/office/powerpoint/2010/main" val="321366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847660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 Holy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the Lord God Almighty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Who was, and is, and is to come</a:t>
            </a:r>
          </a:p>
        </p:txBody>
      </p:sp>
    </p:spTree>
    <p:extLst>
      <p:ext uri="{BB962C8B-B14F-4D97-AF65-F5344CB8AC3E}">
        <p14:creationId xmlns:p14="http://schemas.microsoft.com/office/powerpoint/2010/main" val="3530273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all creation I sing: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to the King of Kings!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are my everything,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 will adore You! </a:t>
            </a:r>
          </a:p>
        </p:txBody>
      </p:sp>
    </p:spTree>
    <p:extLst>
      <p:ext uri="{BB962C8B-B14F-4D97-AF65-F5344CB8AC3E}">
        <p14:creationId xmlns:p14="http://schemas.microsoft.com/office/powerpoint/2010/main" val="424351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 I Am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Lamb who was slain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 is He</a:t>
            </a:r>
          </a:p>
        </p:txBody>
      </p:sp>
    </p:spTree>
    <p:extLst>
      <p:ext uri="{BB962C8B-B14F-4D97-AF65-F5344CB8AC3E}">
        <p14:creationId xmlns:p14="http://schemas.microsoft.com/office/powerpoint/2010/main" val="248047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a new song,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Him who sits on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Heaven's Mercy Seat</a:t>
            </a:r>
          </a:p>
        </p:txBody>
      </p:sp>
    </p:spTree>
    <p:extLst>
      <p:ext uri="{BB962C8B-B14F-4D97-AF65-F5344CB8AC3E}">
        <p14:creationId xmlns:p14="http://schemas.microsoft.com/office/powerpoint/2010/main" val="99285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Lamb who was slain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 is He</a:t>
            </a:r>
          </a:p>
        </p:txBody>
      </p:sp>
    </p:spTree>
    <p:extLst>
      <p:ext uri="{BB962C8B-B14F-4D97-AF65-F5344CB8AC3E}">
        <p14:creationId xmlns:p14="http://schemas.microsoft.com/office/powerpoint/2010/main" val="278603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a new song, to Him who sits on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Heaven's Mercy Seat</a:t>
            </a:r>
          </a:p>
        </p:txBody>
      </p:sp>
    </p:spTree>
    <p:extLst>
      <p:ext uri="{BB962C8B-B14F-4D97-AF65-F5344CB8AC3E}">
        <p14:creationId xmlns:p14="http://schemas.microsoft.com/office/powerpoint/2010/main" val="308914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 Holy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the Lord God Almighty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Who was, and is, </a:t>
            </a:r>
            <a:b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is to come</a:t>
            </a:r>
          </a:p>
        </p:txBody>
      </p:sp>
    </p:spTree>
    <p:extLst>
      <p:ext uri="{BB962C8B-B14F-4D97-AF65-F5344CB8AC3E}">
        <p14:creationId xmlns:p14="http://schemas.microsoft.com/office/powerpoint/2010/main" val="103356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all creation I sing: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to the King of Kings!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are my everything,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 will adore You…!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4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Filled with wonder, 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Awestruck wonder</a:t>
            </a:r>
          </a:p>
          <a:p>
            <a:r>
              <a:rPr lang="en-US" sz="49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At the mention of Your Name</a:t>
            </a:r>
          </a:p>
        </p:txBody>
      </p:sp>
    </p:spTree>
    <p:extLst>
      <p:ext uri="{BB962C8B-B14F-4D97-AF65-F5344CB8AC3E}">
        <p14:creationId xmlns:p14="http://schemas.microsoft.com/office/powerpoint/2010/main" val="420782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271</Words>
  <Application>Microsoft Macintosh PowerPoint</Application>
  <PresentationFormat>On-screen Show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 </vt:lpstr>
      <vt:lpstr>Revelation Song</vt:lpstr>
      <vt:lpstr>Worthy is the,  Lamb who was slain Holy, Holy, is He</vt:lpstr>
      <vt:lpstr>Sing a new song,  to Him who sits on Heaven's Mercy Seat</vt:lpstr>
      <vt:lpstr>Worthy is the,  Lamb who was slain Holy, Holy, is He</vt:lpstr>
      <vt:lpstr>Sing a new song, to Him who sits on Heaven's Mercy Seat</vt:lpstr>
      <vt:lpstr>Holy, Holy, Holy Is the Lord God Almighty Who was, and is,  and is to come</vt:lpstr>
      <vt:lpstr>With all creation I sing: Praise to the King of Kings!  You are my everything,  And I will adore You…! </vt:lpstr>
      <vt:lpstr>Filled with wonder,  Awestruck wonder At the mention of Your Name</vt:lpstr>
      <vt:lpstr>Jesus, Your Name is Power Breath, and Living Water Such a marvelous mystery</vt:lpstr>
      <vt:lpstr>Holy, Holy, Holy Is the Lord God Almighty Who was, and is,  and is to come</vt:lpstr>
      <vt:lpstr>With all creation I sing: Praise to the King of Kings!  You are my everything,  And I will adore You! </vt:lpstr>
      <vt:lpstr>Hallelujah  Holy Holy  God almighty the Great I am </vt:lpstr>
      <vt:lpstr>Who is worthy  None beside Thee  God Almighty  The Great I Am </vt:lpstr>
      <vt:lpstr>The Great I Am,  The Great I Am </vt:lpstr>
      <vt:lpstr>The mountains shake  before You The demons run and flee  At the mention of the name  King of Majesty </vt:lpstr>
      <vt:lpstr>There is no power in hell  Or any who can stand  Before the power and the presence of the Great I am </vt:lpstr>
      <vt:lpstr>The Great I am  The Great I am </vt:lpstr>
      <vt:lpstr>The Great I am  The Great I am </vt:lpstr>
      <vt:lpstr>Holy, Holy, Holy Is the Lord God Almighty Who was, and is, and is to come</vt:lpstr>
      <vt:lpstr>With all creation I sing: Praise to the King of Kings!  You are my everything,  And I will adore You! </vt:lpstr>
      <vt:lpstr>The Great I Am The Great I Am The Great I Am 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17</cp:revision>
  <dcterms:created xsi:type="dcterms:W3CDTF">2014-01-06T01:55:03Z</dcterms:created>
  <dcterms:modified xsi:type="dcterms:W3CDTF">2014-01-06T03:28:00Z</dcterms:modified>
</cp:coreProperties>
</file>