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381" r:id="rId30"/>
    <p:sldId id="382" r:id="rId31"/>
    <p:sldId id="383" r:id="rId32"/>
    <p:sldId id="384" r:id="rId33"/>
    <p:sldId id="385" r:id="rId34"/>
    <p:sldId id="386" r:id="rId35"/>
    <p:sldId id="387" r:id="rId36"/>
    <p:sldId id="388" r:id="rId37"/>
    <p:sldId id="389" r:id="rId38"/>
    <p:sldId id="390" r:id="rId39"/>
    <p:sldId id="391" r:id="rId40"/>
    <p:sldId id="392" r:id="rId41"/>
    <p:sldId id="393" r:id="rId42"/>
    <p:sldId id="394" r:id="rId43"/>
    <p:sldId id="395" r:id="rId44"/>
    <p:sldId id="396" r:id="rId45"/>
    <p:sldId id="397" r:id="rId46"/>
    <p:sldId id="398" r:id="rId47"/>
    <p:sldId id="399" r:id="rId48"/>
    <p:sldId id="400" r:id="rId49"/>
    <p:sldId id="401" r:id="rId50"/>
    <p:sldId id="402" r:id="rId51"/>
    <p:sldId id="403" r:id="rId52"/>
    <p:sldId id="404" r:id="rId53"/>
    <p:sldId id="334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6" autoAdjust="0"/>
    <p:restoredTop sz="86458" autoAdjust="0"/>
  </p:normalViewPr>
  <p:slideViewPr>
    <p:cSldViewPr snapToGrid="0" snapToObjects="1">
      <p:cViewPr varScale="1">
        <p:scale>
          <a:sx n="87" d="100"/>
          <a:sy n="87" d="100"/>
        </p:scale>
        <p:origin x="-10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4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800000"/>
            </a:gs>
            <a:gs pos="10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30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n-US" sz="4400" b="1" i="0" baseline="0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81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So I’ll join with the earth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I’ll give my praise to you</a:t>
            </a:r>
          </a:p>
        </p:txBody>
      </p:sp>
    </p:spTree>
    <p:extLst>
      <p:ext uri="{BB962C8B-B14F-4D97-AF65-F5344CB8AC3E}">
        <p14:creationId xmlns:p14="http://schemas.microsoft.com/office/powerpoint/2010/main" val="2156196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Raise your hands,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all you nations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Shout to God all creation</a:t>
            </a:r>
          </a:p>
        </p:txBody>
      </p:sp>
    </p:spTree>
    <p:extLst>
      <p:ext uri="{BB962C8B-B14F-4D97-AF65-F5344CB8AC3E}">
        <p14:creationId xmlns:p14="http://schemas.microsoft.com/office/powerpoint/2010/main" val="3198345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How awesome is the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most high</a:t>
            </a:r>
          </a:p>
        </p:txBody>
      </p:sp>
    </p:spTree>
    <p:extLst>
      <p:ext uri="{BB962C8B-B14F-4D97-AF65-F5344CB8AC3E}">
        <p14:creationId xmlns:p14="http://schemas.microsoft.com/office/powerpoint/2010/main" val="3746418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will praise You together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 now and forever</a:t>
            </a:r>
          </a:p>
        </p:txBody>
      </p:sp>
    </p:spTree>
    <p:extLst>
      <p:ext uri="{BB962C8B-B14F-4D97-AF65-F5344CB8AC3E}">
        <p14:creationId xmlns:p14="http://schemas.microsoft.com/office/powerpoint/2010/main" val="2162532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How awesome is the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most high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How awesome is the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most high</a:t>
            </a:r>
          </a:p>
        </p:txBody>
      </p:sp>
    </p:spTree>
    <p:extLst>
      <p:ext uri="{BB962C8B-B14F-4D97-AF65-F5344CB8AC3E}">
        <p14:creationId xmlns:p14="http://schemas.microsoft.com/office/powerpoint/2010/main" val="672076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Our God is an Awesome God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 reigns from heaven above</a:t>
            </a:r>
          </a:p>
        </p:txBody>
      </p:sp>
    </p:spTree>
    <p:extLst>
      <p:ext uri="{BB962C8B-B14F-4D97-AF65-F5344CB8AC3E}">
        <p14:creationId xmlns:p14="http://schemas.microsoft.com/office/powerpoint/2010/main" val="3701246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With wisdom power and love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Our God is an Awesome God</a:t>
            </a:r>
          </a:p>
        </p:txBody>
      </p:sp>
    </p:spTree>
    <p:extLst>
      <p:ext uri="{BB962C8B-B14F-4D97-AF65-F5344CB8AC3E}">
        <p14:creationId xmlns:p14="http://schemas.microsoft.com/office/powerpoint/2010/main" val="1574810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Our God is an Awesome God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 reigns from heaven above</a:t>
            </a:r>
          </a:p>
        </p:txBody>
      </p:sp>
    </p:spTree>
    <p:extLst>
      <p:ext uri="{BB962C8B-B14F-4D97-AF65-F5344CB8AC3E}">
        <p14:creationId xmlns:p14="http://schemas.microsoft.com/office/powerpoint/2010/main" val="2651007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With wisdom power and love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Our God is an Awesome God</a:t>
            </a:r>
          </a:p>
        </p:txBody>
      </p:sp>
    </p:spTree>
    <p:extLst>
      <p:ext uri="{BB962C8B-B14F-4D97-AF65-F5344CB8AC3E}">
        <p14:creationId xmlns:p14="http://schemas.microsoft.com/office/powerpoint/2010/main" val="231556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Our God is an Awesome God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Our God is an Awesome God</a:t>
            </a:r>
          </a:p>
        </p:txBody>
      </p:sp>
    </p:spTree>
    <p:extLst>
      <p:ext uri="{BB962C8B-B14F-4D97-AF65-F5344CB8AC3E}">
        <p14:creationId xmlns:p14="http://schemas.microsoft.com/office/powerpoint/2010/main" val="3000647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Awesome</a:t>
            </a:r>
          </a:p>
        </p:txBody>
      </p:sp>
    </p:spTree>
    <p:extLst>
      <p:ext uri="{BB962C8B-B14F-4D97-AF65-F5344CB8AC3E}">
        <p14:creationId xmlns:p14="http://schemas.microsoft.com/office/powerpoint/2010/main" val="2852557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Raise your hands,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all you nations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Shout to God all creation</a:t>
            </a:r>
          </a:p>
        </p:txBody>
      </p:sp>
    </p:spTree>
    <p:extLst>
      <p:ext uri="{BB962C8B-B14F-4D97-AF65-F5344CB8AC3E}">
        <p14:creationId xmlns:p14="http://schemas.microsoft.com/office/powerpoint/2010/main" val="3477963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How awesome is the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most high</a:t>
            </a:r>
          </a:p>
        </p:txBody>
      </p:sp>
    </p:spTree>
    <p:extLst>
      <p:ext uri="{BB962C8B-B14F-4D97-AF65-F5344CB8AC3E}">
        <p14:creationId xmlns:p14="http://schemas.microsoft.com/office/powerpoint/2010/main" val="3188634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will praise You together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 now and forever</a:t>
            </a:r>
          </a:p>
        </p:txBody>
      </p:sp>
    </p:spTree>
    <p:extLst>
      <p:ext uri="{BB962C8B-B14F-4D97-AF65-F5344CB8AC3E}">
        <p14:creationId xmlns:p14="http://schemas.microsoft.com/office/powerpoint/2010/main" val="35145135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How awesome is the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most high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How awesome is the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most high</a:t>
            </a:r>
          </a:p>
        </p:txBody>
      </p:sp>
    </p:spTree>
    <p:extLst>
      <p:ext uri="{BB962C8B-B14F-4D97-AF65-F5344CB8AC3E}">
        <p14:creationId xmlns:p14="http://schemas.microsoft.com/office/powerpoint/2010/main" val="969626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How awesome is the Lord most high</a:t>
            </a:r>
          </a:p>
        </p:txBody>
      </p:sp>
    </p:spTree>
    <p:extLst>
      <p:ext uri="{BB962C8B-B14F-4D97-AF65-F5344CB8AC3E}">
        <p14:creationId xmlns:p14="http://schemas.microsoft.com/office/powerpoint/2010/main" val="3894363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My God is Awesome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 can move mountains</a:t>
            </a:r>
          </a:p>
        </p:txBody>
      </p:sp>
    </p:spTree>
    <p:extLst>
      <p:ext uri="{BB962C8B-B14F-4D97-AF65-F5344CB8AC3E}">
        <p14:creationId xmlns:p14="http://schemas.microsoft.com/office/powerpoint/2010/main" val="1306680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Keep me in the valley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Hide me from the rain</a:t>
            </a:r>
          </a:p>
        </p:txBody>
      </p:sp>
    </p:spTree>
    <p:extLst>
      <p:ext uri="{BB962C8B-B14F-4D97-AF65-F5344CB8AC3E}">
        <p14:creationId xmlns:p14="http://schemas.microsoft.com/office/powerpoint/2010/main" val="18867707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My God is Awesome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Heals me when I'm broken</a:t>
            </a:r>
          </a:p>
        </p:txBody>
      </p:sp>
    </p:spTree>
    <p:extLst>
      <p:ext uri="{BB962C8B-B14F-4D97-AF65-F5344CB8AC3E}">
        <p14:creationId xmlns:p14="http://schemas.microsoft.com/office/powerpoint/2010/main" val="754465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Strength when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I've been weakened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Forever He will reign</a:t>
            </a:r>
          </a:p>
        </p:txBody>
      </p:sp>
    </p:spTree>
    <p:extLst>
      <p:ext uri="{BB962C8B-B14F-4D97-AF65-F5344CB8AC3E}">
        <p14:creationId xmlns:p14="http://schemas.microsoft.com/office/powerpoint/2010/main" val="22076047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My God is Awesome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 can move mountains</a:t>
            </a:r>
          </a:p>
        </p:txBody>
      </p:sp>
    </p:spTree>
    <p:extLst>
      <p:ext uri="{BB962C8B-B14F-4D97-AF65-F5344CB8AC3E}">
        <p14:creationId xmlns:p14="http://schemas.microsoft.com/office/powerpoint/2010/main" val="210601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 Lord, our Lord,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How majestic is Your name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 all the earth</a:t>
            </a:r>
          </a:p>
        </p:txBody>
      </p:sp>
    </p:spTree>
    <p:extLst>
      <p:ext uri="{BB962C8B-B14F-4D97-AF65-F5344CB8AC3E}">
        <p14:creationId xmlns:p14="http://schemas.microsoft.com/office/powerpoint/2010/main" val="2166381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Keep me in the valley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Hide me from the rain</a:t>
            </a:r>
          </a:p>
        </p:txBody>
      </p:sp>
    </p:spTree>
    <p:extLst>
      <p:ext uri="{BB962C8B-B14F-4D97-AF65-F5344CB8AC3E}">
        <p14:creationId xmlns:p14="http://schemas.microsoft.com/office/powerpoint/2010/main" val="38489025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My God is Awesome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Heals me when I'm broken</a:t>
            </a:r>
          </a:p>
        </p:txBody>
      </p:sp>
    </p:spTree>
    <p:extLst>
      <p:ext uri="{BB962C8B-B14F-4D97-AF65-F5344CB8AC3E}">
        <p14:creationId xmlns:p14="http://schemas.microsoft.com/office/powerpoint/2010/main" val="41709553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Strength when I've been weakened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Forever He will reign</a:t>
            </a:r>
          </a:p>
        </p:txBody>
      </p:sp>
    </p:spTree>
    <p:extLst>
      <p:ext uri="{BB962C8B-B14F-4D97-AF65-F5344CB8AC3E}">
        <p14:creationId xmlns:p14="http://schemas.microsoft.com/office/powerpoint/2010/main" val="18885894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My God Is Awesome, Awesome, 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Awesome, Awesome</a:t>
            </a:r>
          </a:p>
        </p:txBody>
      </p:sp>
    </p:spTree>
    <p:extLst>
      <p:ext uri="{BB962C8B-B14F-4D97-AF65-F5344CB8AC3E}">
        <p14:creationId xmlns:p14="http://schemas.microsoft.com/office/powerpoint/2010/main" val="87674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My God Is Awesome, Awesome, 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Awesome, Awesome</a:t>
            </a:r>
          </a:p>
        </p:txBody>
      </p:sp>
    </p:spTree>
    <p:extLst>
      <p:ext uri="{BB962C8B-B14F-4D97-AF65-F5344CB8AC3E}">
        <p14:creationId xmlns:p14="http://schemas.microsoft.com/office/powerpoint/2010/main" val="21594204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My God is Awesome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Savior of the whole world</a:t>
            </a:r>
          </a:p>
        </p:txBody>
      </p:sp>
    </p:spTree>
    <p:extLst>
      <p:ext uri="{BB962C8B-B14F-4D97-AF65-F5344CB8AC3E}">
        <p14:creationId xmlns:p14="http://schemas.microsoft.com/office/powerpoint/2010/main" val="29055399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Giver of Salvation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By His stripes I am healed</a:t>
            </a:r>
          </a:p>
        </p:txBody>
      </p:sp>
    </p:spTree>
    <p:extLst>
      <p:ext uri="{BB962C8B-B14F-4D97-AF65-F5344CB8AC3E}">
        <p14:creationId xmlns:p14="http://schemas.microsoft.com/office/powerpoint/2010/main" val="28319902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My God is Awesome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Today I am forgiven</a:t>
            </a:r>
          </a:p>
        </p:txBody>
      </p:sp>
    </p:spTree>
    <p:extLst>
      <p:ext uri="{BB962C8B-B14F-4D97-AF65-F5344CB8AC3E}">
        <p14:creationId xmlns:p14="http://schemas.microsoft.com/office/powerpoint/2010/main" val="31002681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His grace is why I'm living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Praise His Holy name</a:t>
            </a:r>
          </a:p>
        </p:txBody>
      </p:sp>
    </p:spTree>
    <p:extLst>
      <p:ext uri="{BB962C8B-B14F-4D97-AF65-F5344CB8AC3E}">
        <p14:creationId xmlns:p14="http://schemas.microsoft.com/office/powerpoint/2010/main" val="21116009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My God Is Awesome, Awesome, 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Awesome, Awesome</a:t>
            </a:r>
          </a:p>
        </p:txBody>
      </p:sp>
    </p:spTree>
    <p:extLst>
      <p:ext uri="{BB962C8B-B14F-4D97-AF65-F5344CB8AC3E}">
        <p14:creationId xmlns:p14="http://schemas.microsoft.com/office/powerpoint/2010/main" val="1953030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 Lord, our Lord,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How majestic is Your name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 all the earth</a:t>
            </a:r>
          </a:p>
        </p:txBody>
      </p:sp>
    </p:spTree>
    <p:extLst>
      <p:ext uri="{BB962C8B-B14F-4D97-AF65-F5344CB8AC3E}">
        <p14:creationId xmlns:p14="http://schemas.microsoft.com/office/powerpoint/2010/main" val="35687165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He's Holy, He's Holy, 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He's Holy, He's Holy</a:t>
            </a:r>
          </a:p>
        </p:txBody>
      </p:sp>
    </p:spTree>
    <p:extLst>
      <p:ext uri="{BB962C8B-B14F-4D97-AF65-F5344CB8AC3E}">
        <p14:creationId xmlns:p14="http://schemas.microsoft.com/office/powerpoint/2010/main" val="41733177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Awesome... Awesome</a:t>
            </a:r>
          </a:p>
        </p:txBody>
      </p:sp>
    </p:spTree>
    <p:extLst>
      <p:ext uri="{BB962C8B-B14F-4D97-AF65-F5344CB8AC3E}">
        <p14:creationId xmlns:p14="http://schemas.microsoft.com/office/powerpoint/2010/main" val="21595841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He's Great, He's Great, 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He's Great, He's Great</a:t>
            </a:r>
          </a:p>
        </p:txBody>
      </p:sp>
    </p:spTree>
    <p:extLst>
      <p:ext uri="{BB962C8B-B14F-4D97-AF65-F5344CB8AC3E}">
        <p14:creationId xmlns:p14="http://schemas.microsoft.com/office/powerpoint/2010/main" val="16608637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Awesome... Awesome</a:t>
            </a:r>
          </a:p>
        </p:txBody>
      </p:sp>
    </p:spTree>
    <p:extLst>
      <p:ext uri="{BB962C8B-B14F-4D97-AF65-F5344CB8AC3E}">
        <p14:creationId xmlns:p14="http://schemas.microsoft.com/office/powerpoint/2010/main" val="16998136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He's Mighty, He's Mighty, 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He's Mighty, He's Mighty</a:t>
            </a:r>
          </a:p>
        </p:txBody>
      </p:sp>
    </p:spTree>
    <p:extLst>
      <p:ext uri="{BB962C8B-B14F-4D97-AF65-F5344CB8AC3E}">
        <p14:creationId xmlns:p14="http://schemas.microsoft.com/office/powerpoint/2010/main" val="23861469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Awesome... Awesome</a:t>
            </a:r>
          </a:p>
        </p:txBody>
      </p:sp>
    </p:spTree>
    <p:extLst>
      <p:ext uri="{BB962C8B-B14F-4D97-AF65-F5344CB8AC3E}">
        <p14:creationId xmlns:p14="http://schemas.microsoft.com/office/powerpoint/2010/main" val="38591429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Provider, Provider, 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Provider, Provider</a:t>
            </a:r>
          </a:p>
        </p:txBody>
      </p:sp>
    </p:spTree>
    <p:extLst>
      <p:ext uri="{BB962C8B-B14F-4D97-AF65-F5344CB8AC3E}">
        <p14:creationId xmlns:p14="http://schemas.microsoft.com/office/powerpoint/2010/main" val="30471705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Awesome... Awesome</a:t>
            </a:r>
          </a:p>
        </p:txBody>
      </p:sp>
    </p:spTree>
    <p:extLst>
      <p:ext uri="{BB962C8B-B14F-4D97-AF65-F5344CB8AC3E}">
        <p14:creationId xmlns:p14="http://schemas.microsoft.com/office/powerpoint/2010/main" val="9418329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My God is Awesome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 can move mountains</a:t>
            </a:r>
          </a:p>
        </p:txBody>
      </p:sp>
    </p:spTree>
    <p:extLst>
      <p:ext uri="{BB962C8B-B14F-4D97-AF65-F5344CB8AC3E}">
        <p14:creationId xmlns:p14="http://schemas.microsoft.com/office/powerpoint/2010/main" val="8202698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Keep me in the valley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Hide me from the rain</a:t>
            </a:r>
          </a:p>
        </p:txBody>
      </p:sp>
    </p:spTree>
    <p:extLst>
      <p:ext uri="{BB962C8B-B14F-4D97-AF65-F5344CB8AC3E}">
        <p14:creationId xmlns:p14="http://schemas.microsoft.com/office/powerpoint/2010/main" val="579127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heavens declare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Your greatness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oceans cry out to you</a:t>
            </a:r>
          </a:p>
        </p:txBody>
      </p:sp>
    </p:spTree>
    <p:extLst>
      <p:ext uri="{BB962C8B-B14F-4D97-AF65-F5344CB8AC3E}">
        <p14:creationId xmlns:p14="http://schemas.microsoft.com/office/powerpoint/2010/main" val="25594324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My God is Awesome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Heals me when I'm broken</a:t>
            </a:r>
          </a:p>
        </p:txBody>
      </p:sp>
    </p:spTree>
    <p:extLst>
      <p:ext uri="{BB962C8B-B14F-4D97-AF65-F5344CB8AC3E}">
        <p14:creationId xmlns:p14="http://schemas.microsoft.com/office/powerpoint/2010/main" val="41692006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Strength where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I've been weakened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Praise His Holy name</a:t>
            </a:r>
          </a:p>
        </p:txBody>
      </p:sp>
    </p:spTree>
    <p:extLst>
      <p:ext uri="{BB962C8B-B14F-4D97-AF65-F5344CB8AC3E}">
        <p14:creationId xmlns:p14="http://schemas.microsoft.com/office/powerpoint/2010/main" val="27520760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Praise His Holy name</a:t>
            </a:r>
          </a:p>
        </p:txBody>
      </p:sp>
    </p:spTree>
    <p:extLst>
      <p:ext uri="{BB962C8B-B14F-4D97-AF65-F5344CB8AC3E}">
        <p14:creationId xmlns:p14="http://schemas.microsoft.com/office/powerpoint/2010/main" val="27169466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500" b="1" i="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 </a:t>
            </a:r>
          </a:p>
          <a:p>
            <a:endParaRPr lang="en-US" sz="4500" b="1" i="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9568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mountains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They bow down before you</a:t>
            </a:r>
          </a:p>
        </p:txBody>
      </p:sp>
    </p:spTree>
    <p:extLst>
      <p:ext uri="{BB962C8B-B14F-4D97-AF65-F5344CB8AC3E}">
        <p14:creationId xmlns:p14="http://schemas.microsoft.com/office/powerpoint/2010/main" val="955347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So I’ll join with the earth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I’ll give my praise to you</a:t>
            </a:r>
          </a:p>
        </p:txBody>
      </p:sp>
    </p:spTree>
    <p:extLst>
      <p:ext uri="{BB962C8B-B14F-4D97-AF65-F5344CB8AC3E}">
        <p14:creationId xmlns:p14="http://schemas.microsoft.com/office/powerpoint/2010/main" val="1850340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heavens declare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Your greatness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oceans cry out to you</a:t>
            </a:r>
          </a:p>
        </p:txBody>
      </p:sp>
    </p:spTree>
    <p:extLst>
      <p:ext uri="{BB962C8B-B14F-4D97-AF65-F5344CB8AC3E}">
        <p14:creationId xmlns:p14="http://schemas.microsoft.com/office/powerpoint/2010/main" val="1773839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mountains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They bow down before you</a:t>
            </a:r>
          </a:p>
        </p:txBody>
      </p:sp>
    </p:spTree>
    <p:extLst>
      <p:ext uri="{BB962C8B-B14F-4D97-AF65-F5344CB8AC3E}">
        <p14:creationId xmlns:p14="http://schemas.microsoft.com/office/powerpoint/2010/main" val="2375127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388</Words>
  <Application>Microsoft Macintosh PowerPoint</Application>
  <PresentationFormat>On-screen Show (4:3)</PresentationFormat>
  <Paragraphs>96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 </vt:lpstr>
      <vt:lpstr>Awesome</vt:lpstr>
      <vt:lpstr>Oh Lord, our Lord,  How majestic is Your name In all the earth</vt:lpstr>
      <vt:lpstr>Oh Lord, our Lord,  How majestic is Your name In all the earth</vt:lpstr>
      <vt:lpstr>The heavens declare  Your greatness The oceans cry out to you</vt:lpstr>
      <vt:lpstr>The mountains They bow down before you</vt:lpstr>
      <vt:lpstr>So I’ll join with the earth And I’ll give my praise to you</vt:lpstr>
      <vt:lpstr>The heavens declare  Your greatness The oceans cry out to you</vt:lpstr>
      <vt:lpstr>The mountains They bow down before you</vt:lpstr>
      <vt:lpstr>So I’ll join with the earth And I’ll give my praise to you</vt:lpstr>
      <vt:lpstr>Raise your hands,  all you nations Shout to God all creation</vt:lpstr>
      <vt:lpstr>How awesome is the  Lord most high</vt:lpstr>
      <vt:lpstr>We will praise You together For now and forever</vt:lpstr>
      <vt:lpstr>How awesome is the  Lord most high How awesome is the  Lord most high</vt:lpstr>
      <vt:lpstr>Our God is an Awesome God He reigns from heaven above</vt:lpstr>
      <vt:lpstr>With wisdom power and love Our God is an Awesome God</vt:lpstr>
      <vt:lpstr>Our God is an Awesome God He reigns from heaven above</vt:lpstr>
      <vt:lpstr>With wisdom power and love Our God is an Awesome God</vt:lpstr>
      <vt:lpstr>Our God is an Awesome God Our God is an Awesome God</vt:lpstr>
      <vt:lpstr>Raise your hands,  all you nations Shout to God all creation</vt:lpstr>
      <vt:lpstr>How awesome is the  Lord most high</vt:lpstr>
      <vt:lpstr>We will praise You together For now and forever</vt:lpstr>
      <vt:lpstr>How awesome is the  Lord most high How awesome is the  Lord most high</vt:lpstr>
      <vt:lpstr>How awesome is the Lord most high</vt:lpstr>
      <vt:lpstr>My God is Awesome He can move mountains</vt:lpstr>
      <vt:lpstr>Keep me in the valley Hide me from the rain</vt:lpstr>
      <vt:lpstr>My God is Awesome Heals me when I'm broken</vt:lpstr>
      <vt:lpstr>Strength when  I've been weakened Forever He will reign</vt:lpstr>
      <vt:lpstr>My God is Awesome He can move mountains</vt:lpstr>
      <vt:lpstr>Keep me in the valley Hide me from the rain</vt:lpstr>
      <vt:lpstr>My God is Awesome Heals me when I'm broken</vt:lpstr>
      <vt:lpstr>Strength when I've been weakened Forever He will reign</vt:lpstr>
      <vt:lpstr>My God Is Awesome, Awesome,  Awesome, Awesome</vt:lpstr>
      <vt:lpstr>My God Is Awesome, Awesome,  Awesome, Awesome</vt:lpstr>
      <vt:lpstr>My God is Awesome Savior of the whole world</vt:lpstr>
      <vt:lpstr>Giver of Salvation By His stripes I am healed</vt:lpstr>
      <vt:lpstr>My God is Awesome Today I am forgiven</vt:lpstr>
      <vt:lpstr>His grace is why I'm living Praise His Holy name</vt:lpstr>
      <vt:lpstr>My God Is Awesome, Awesome,  Awesome, Awesome</vt:lpstr>
      <vt:lpstr>He's Holy, He's Holy,  He's Holy, He's Holy</vt:lpstr>
      <vt:lpstr>Awesome... Awesome</vt:lpstr>
      <vt:lpstr>He's Great, He's Great,  He's Great, He's Great</vt:lpstr>
      <vt:lpstr>Awesome... Awesome</vt:lpstr>
      <vt:lpstr>He's Mighty, He's Mighty,  He's Mighty, He's Mighty</vt:lpstr>
      <vt:lpstr>Awesome... Awesome</vt:lpstr>
      <vt:lpstr>Provider, Provider,  Provider, Provider</vt:lpstr>
      <vt:lpstr>Awesome... Awesome</vt:lpstr>
      <vt:lpstr>My God is Awesome He can move mountains</vt:lpstr>
      <vt:lpstr>Keep me in the valley Hide me from the rain</vt:lpstr>
      <vt:lpstr>My God is Awesome Heals me when I'm broken</vt:lpstr>
      <vt:lpstr>Strength where  I've been weakened Praise His Holy name</vt:lpstr>
      <vt:lpstr>Praise His Holy name</vt:lpstr>
      <vt:lpstr>   </vt:lpstr>
    </vt:vector>
  </TitlesOfParts>
  <Company>First Baptist Church Indian Trail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King  </dc:title>
  <dc:creator>Beth Regans</dc:creator>
  <cp:lastModifiedBy>Beth Regans</cp:lastModifiedBy>
  <cp:revision>22</cp:revision>
  <dcterms:created xsi:type="dcterms:W3CDTF">2014-01-06T01:55:03Z</dcterms:created>
  <dcterms:modified xsi:type="dcterms:W3CDTF">2014-01-06T03:53:05Z</dcterms:modified>
</cp:coreProperties>
</file>