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2" r:id="rId11"/>
    <p:sldId id="283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Our Rock</a:t>
            </a: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trouble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in the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32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6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 salvation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Stone that the builders rejected </a:t>
            </a:r>
          </a:p>
        </p:txBody>
      </p:sp>
    </p:spTree>
    <p:extLst>
      <p:ext uri="{BB962C8B-B14F-4D97-AF65-F5344CB8AC3E}">
        <p14:creationId xmlns:p14="http://schemas.microsoft.com/office/powerpoint/2010/main" val="15941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run to the mountain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mountain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stands by me </a:t>
            </a:r>
          </a:p>
        </p:txBody>
      </p:sp>
    </p:spTree>
    <p:extLst>
      <p:ext uri="{BB962C8B-B14F-4D97-AF65-F5344CB8AC3E}">
        <p14:creationId xmlns:p14="http://schemas.microsoft.com/office/powerpoint/2010/main" val="12887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Earth all around me 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sinking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Christ the solid rock I stand </a:t>
            </a:r>
          </a:p>
        </p:txBody>
      </p:sp>
    </p:spTree>
    <p:extLst>
      <p:ext uri="{BB962C8B-B14F-4D97-AF65-F5344CB8AC3E}">
        <p14:creationId xmlns:p14="http://schemas.microsoft.com/office/powerpoint/2010/main" val="15400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need a shelter I go to the Rock </a:t>
            </a:r>
          </a:p>
        </p:txBody>
      </p:sp>
    </p:spTree>
    <p:extLst>
      <p:ext uri="{BB962C8B-B14F-4D97-AF65-F5344CB8AC3E}">
        <p14:creationId xmlns:p14="http://schemas.microsoft.com/office/powerpoint/2010/main" val="36477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 salvation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Stone that the builders rejected </a:t>
            </a:r>
          </a:p>
        </p:txBody>
      </p:sp>
    </p:spTree>
    <p:extLst>
      <p:ext uri="{BB962C8B-B14F-4D97-AF65-F5344CB8AC3E}">
        <p14:creationId xmlns:p14="http://schemas.microsoft.com/office/powerpoint/2010/main" val="22538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run to the mountain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mountain he stands by me </a:t>
            </a:r>
          </a:p>
        </p:txBody>
      </p:sp>
    </p:spTree>
    <p:extLst>
      <p:ext uri="{BB962C8B-B14F-4D97-AF65-F5344CB8AC3E}">
        <p14:creationId xmlns:p14="http://schemas.microsoft.com/office/powerpoint/2010/main" val="26381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Earth all around me 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sinking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Christ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I stand </a:t>
            </a:r>
          </a:p>
        </p:txBody>
      </p:sp>
    </p:spTree>
    <p:extLst>
      <p:ext uri="{BB962C8B-B14F-4D97-AF65-F5344CB8AC3E}">
        <p14:creationId xmlns:p14="http://schemas.microsoft.com/office/powerpoint/2010/main" val="18416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my refuge and strength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refuge in time of trouble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need a shelter when I need a friend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Rock </a:t>
            </a:r>
          </a:p>
        </p:txBody>
      </p:sp>
    </p:spTree>
    <p:extLst>
      <p:ext uri="{BB962C8B-B14F-4D97-AF65-F5344CB8AC3E}">
        <p14:creationId xmlns:p14="http://schemas.microsoft.com/office/powerpoint/2010/main" val="27269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need a shelter when I need a friend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Rock </a:t>
            </a:r>
          </a:p>
        </p:txBody>
      </p:sp>
    </p:spTree>
    <p:extLst>
      <p:ext uri="{BB962C8B-B14F-4D97-AF65-F5344CB8AC3E}">
        <p14:creationId xmlns:p14="http://schemas.microsoft.com/office/powerpoint/2010/main" val="28131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need a shelter when I need a friend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Rock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rock</a:t>
            </a:r>
          </a:p>
        </p:txBody>
      </p:sp>
    </p:spTree>
    <p:extLst>
      <p:ext uri="{BB962C8B-B14F-4D97-AF65-F5344CB8AC3E}">
        <p14:creationId xmlns:p14="http://schemas.microsoft.com/office/powerpoint/2010/main" val="37807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1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rock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I go to the rock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rock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I go to the rock </a:t>
            </a:r>
          </a:p>
        </p:txBody>
      </p:sp>
    </p:spTree>
    <p:extLst>
      <p:ext uri="{BB962C8B-B14F-4D97-AF65-F5344CB8AC3E}">
        <p14:creationId xmlns:p14="http://schemas.microsoft.com/office/powerpoint/2010/main" val="16867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rock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I go to the rock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 to the rock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I go to the rock </a:t>
            </a:r>
          </a:p>
        </p:txBody>
      </p:sp>
    </p:spTree>
    <p:extLst>
      <p:ext uri="{BB962C8B-B14F-4D97-AF65-F5344CB8AC3E}">
        <p14:creationId xmlns:p14="http://schemas.microsoft.com/office/powerpoint/2010/main" val="37272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When I need a shelter when I need a friend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I go to the rock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 rock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7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When I need a shelter when I need a friend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I go to the rock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 </a:t>
            </a:r>
            <a:r>
              <a:rPr lang="en-US" sz="6000" dirty="0" smtClean="0">
                <a:solidFill>
                  <a:schemeClr val="bg1"/>
                </a:solidFill>
              </a:rPr>
              <a:t>rock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 rock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1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refuge and strength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refuge in time of trouble </a:t>
            </a:r>
          </a:p>
        </p:txBody>
      </p:sp>
    </p:spTree>
    <p:extLst>
      <p:ext uri="{BB962C8B-B14F-4D97-AF65-F5344CB8AC3E}">
        <p14:creationId xmlns:p14="http://schemas.microsoft.com/office/powerpoint/2010/main" val="12770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my refuge and strength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refuge in time of trouble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89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refuge and strength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refuge in time of trouble </a:t>
            </a:r>
          </a:p>
        </p:txBody>
      </p:sp>
    </p:spTree>
    <p:extLst>
      <p:ext uri="{BB962C8B-B14F-4D97-AF65-F5344CB8AC3E}">
        <p14:creationId xmlns:p14="http://schemas.microsoft.com/office/powerpoint/2010/main" val="39431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hide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rock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rock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rock</a:t>
            </a:r>
          </a:p>
        </p:txBody>
      </p:sp>
    </p:spTree>
    <p:extLst>
      <p:ext uri="{BB962C8B-B14F-4D97-AF65-F5344CB8AC3E}">
        <p14:creationId xmlns:p14="http://schemas.microsoft.com/office/powerpoint/2010/main" val="2058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hide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rock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in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trouble</a:t>
            </a:r>
          </a:p>
        </p:txBody>
      </p:sp>
    </p:spTree>
    <p:extLst>
      <p:ext uri="{BB962C8B-B14F-4D97-AF65-F5344CB8AC3E}">
        <p14:creationId xmlns:p14="http://schemas.microsoft.com/office/powerpoint/2010/main" val="5813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hide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rock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rock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rock</a:t>
            </a:r>
          </a:p>
        </p:txBody>
      </p:sp>
    </p:spTree>
    <p:extLst>
      <p:ext uri="{BB962C8B-B14F-4D97-AF65-F5344CB8AC3E}">
        <p14:creationId xmlns:p14="http://schemas.microsoft.com/office/powerpoint/2010/main" val="15054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hide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rock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in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trouble</a:t>
            </a:r>
          </a:p>
        </p:txBody>
      </p:sp>
    </p:spTree>
    <p:extLst>
      <p:ext uri="{BB962C8B-B14F-4D97-AF65-F5344CB8AC3E}">
        <p14:creationId xmlns:p14="http://schemas.microsoft.com/office/powerpoint/2010/main" val="39410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151</Words>
  <Application>Microsoft Office PowerPoint</Application>
  <PresentationFormat>On-screen Show (4:3)</PresentationFormat>
  <Paragraphs>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Jesus Our Rock</vt:lpstr>
      <vt:lpstr>God is my refuge and strength My refuge in time of trouble  Trouble</vt:lpstr>
      <vt:lpstr>God is my refuge and strength My refuge in time of trouble </vt:lpstr>
      <vt:lpstr>God is my refuge and strength My refuge in time of trouble  Trouble</vt:lpstr>
      <vt:lpstr>God is my refuge and strength My refuge in time of trouble </vt:lpstr>
      <vt:lpstr>He will hide me Under the rock Under the rock Under the rock</vt:lpstr>
      <vt:lpstr>He will hide me Under the rock Safe in the  time of trouble</vt:lpstr>
      <vt:lpstr>He will hide me Under the rock Under the rock Under the rock</vt:lpstr>
      <vt:lpstr>He will hide me Under the rock Safe in the  time of trouble</vt:lpstr>
      <vt:lpstr>Safe in the  time of trouble Safe in the  time of trouble</vt:lpstr>
      <vt:lpstr>Safe in the  time of trouble</vt:lpstr>
      <vt:lpstr>PowerPoint Presentation</vt:lpstr>
      <vt:lpstr>I go to the  Rock of my salvation  I go to the Stone that the builders rejected </vt:lpstr>
      <vt:lpstr>I run to the mountain  And the mountain stands by me </vt:lpstr>
      <vt:lpstr>When the Earth all around me is  sinking sand  On Christ the solid rock I stand </vt:lpstr>
      <vt:lpstr>When I need a shelter I go to the Rock </vt:lpstr>
      <vt:lpstr>I go to the  Rock of my salvation  I go to the Stone that the builders rejected </vt:lpstr>
      <vt:lpstr>I run to the mountain  And the mountain he stands by me </vt:lpstr>
      <vt:lpstr>When the Earth all around me is  sinking sand  On Christ the  solid rock I stand </vt:lpstr>
      <vt:lpstr>When I need a shelter when I need a friend I go to the Rock </vt:lpstr>
      <vt:lpstr>When I need a shelter when I need a friend I go to the Rock </vt:lpstr>
      <vt:lpstr>When I need a shelter when I need a friend I go to the Rock  The rock</vt:lpstr>
      <vt:lpstr>PowerPoint Presentation</vt:lpstr>
      <vt:lpstr>I go to the rock  Yes I go to the rock  I go to the rock  Yes I go to the rock </vt:lpstr>
      <vt:lpstr>I go to the rock  Yes I go to the rock  I go to the rock  Yes I go to the rock </vt:lpstr>
      <vt:lpstr>When I need a shelter when I need a friend I go to the rock  The rock</vt:lpstr>
      <vt:lpstr>When I need a shelter when I need a friend I go to the rock  The rock The rock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16</cp:revision>
  <dcterms:created xsi:type="dcterms:W3CDTF">2011-09-27T23:57:15Z</dcterms:created>
  <dcterms:modified xsi:type="dcterms:W3CDTF">2011-10-13T15:31:03Z</dcterms:modified>
</cp:coreProperties>
</file>