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3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25" autoAdjust="0"/>
    <p:restoredTop sz="86458" autoAdjust="0"/>
  </p:normalViewPr>
  <p:slideViewPr>
    <p:cSldViewPr snapToGrid="0" snapToObjects="1">
      <p:cViewPr varScale="1">
        <p:scale>
          <a:sx n="85" d="100"/>
          <a:sy n="8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3777417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1484497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Glory, glory,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the God of Israel</a:t>
            </a:r>
          </a:p>
        </p:txBody>
      </p:sp>
    </p:spTree>
    <p:extLst>
      <p:ext uri="{BB962C8B-B14F-4D97-AF65-F5344CB8AC3E}">
        <p14:creationId xmlns:p14="http://schemas.microsoft.com/office/powerpoint/2010/main" val="164376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Glory, glory,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the earth will see that You're a Great God!</a:t>
            </a:r>
          </a:p>
        </p:txBody>
      </p:sp>
    </p:spTree>
    <p:extLst>
      <p:ext uri="{BB962C8B-B14F-4D97-AF65-F5344CB8AC3E}">
        <p14:creationId xmlns:p14="http://schemas.microsoft.com/office/powerpoint/2010/main" val="2691526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Glory, glory,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 to the God of Israel</a:t>
            </a:r>
          </a:p>
        </p:txBody>
      </p:sp>
    </p:spTree>
    <p:extLst>
      <p:ext uri="{BB962C8B-B14F-4D97-AF65-F5344CB8AC3E}">
        <p14:creationId xmlns:p14="http://schemas.microsoft.com/office/powerpoint/2010/main" val="2633190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Glory, glory,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the earth will see that You're a Great God!</a:t>
            </a:r>
          </a:p>
        </p:txBody>
      </p:sp>
    </p:spTree>
    <p:extLst>
      <p:ext uri="{BB962C8B-B14F-4D97-AF65-F5344CB8AC3E}">
        <p14:creationId xmlns:p14="http://schemas.microsoft.com/office/powerpoint/2010/main" val="3912728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the earth will see that You're a Great God!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the earth will see that You're a Great God!</a:t>
            </a:r>
          </a:p>
        </p:txBody>
      </p:sp>
    </p:spTree>
    <p:extLst>
      <p:ext uri="{BB962C8B-B14F-4D97-AF65-F5344CB8AC3E}">
        <p14:creationId xmlns:p14="http://schemas.microsoft.com/office/powerpoint/2010/main" val="1764298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1954938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4026232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Your patience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kindness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favor and mercy,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honor and glory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You are worthy</a:t>
            </a:r>
          </a:p>
        </p:txBody>
      </p:sp>
    </p:spTree>
    <p:extLst>
      <p:ext uri="{BB962C8B-B14F-4D97-AF65-F5344CB8AC3E}">
        <p14:creationId xmlns:p14="http://schemas.microsoft.com/office/powerpoint/2010/main" val="170543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Worship Medley</a:t>
            </a:r>
          </a:p>
        </p:txBody>
      </p:sp>
    </p:spTree>
    <p:extLst>
      <p:ext uri="{BB962C8B-B14F-4D97-AF65-F5344CB8AC3E}">
        <p14:creationId xmlns:p14="http://schemas.microsoft.com/office/powerpoint/2010/main" val="2852557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can't live without You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can't breathe without You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can't sing without You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Hosanna Hosanna</a:t>
            </a:r>
          </a:p>
        </p:txBody>
      </p:sp>
    </p:spTree>
    <p:extLst>
      <p:ext uri="{BB962C8B-B14F-4D97-AF65-F5344CB8AC3E}">
        <p14:creationId xmlns:p14="http://schemas.microsoft.com/office/powerpoint/2010/main" val="1333950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God, from Whom all blessings flow;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Him,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 creatures here below;</a:t>
            </a:r>
          </a:p>
        </p:txBody>
      </p:sp>
    </p:spTree>
    <p:extLst>
      <p:ext uri="{BB962C8B-B14F-4D97-AF65-F5344CB8AC3E}">
        <p14:creationId xmlns:p14="http://schemas.microsoft.com/office/powerpoint/2010/main" val="10103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Him above,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ye </a:t>
            </a:r>
            <a:r>
              <a:rPr lang="en-US" sz="50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heav’nly</a:t>
            </a: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host;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Praise Father, Son,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Holy Ghost.</a:t>
            </a:r>
          </a:p>
        </p:txBody>
      </p:sp>
    </p:spTree>
    <p:extLst>
      <p:ext uri="{BB962C8B-B14F-4D97-AF65-F5344CB8AC3E}">
        <p14:creationId xmlns:p14="http://schemas.microsoft.com/office/powerpoint/2010/main" val="146679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Your patience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kindness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favor and mercy,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honor and glory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Because You are worthy</a:t>
            </a:r>
          </a:p>
        </p:txBody>
      </p:sp>
    </p:spTree>
    <p:extLst>
      <p:ext uri="{BB962C8B-B14F-4D97-AF65-F5344CB8AC3E}">
        <p14:creationId xmlns:p14="http://schemas.microsoft.com/office/powerpoint/2010/main" val="4130252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can't live without You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can't breathe without You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can't sing without You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Hosanna Hosanna</a:t>
            </a:r>
          </a:p>
        </p:txBody>
      </p:sp>
    </p:spTree>
    <p:extLst>
      <p:ext uri="{BB962C8B-B14F-4D97-AF65-F5344CB8AC3E}">
        <p14:creationId xmlns:p14="http://schemas.microsoft.com/office/powerpoint/2010/main" val="2282929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2595298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3524399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alone are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strength my shield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you alone may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spirit yield</a:t>
            </a:r>
          </a:p>
        </p:txBody>
      </p:sp>
    </p:spTree>
    <p:extLst>
      <p:ext uri="{BB962C8B-B14F-4D97-AF65-F5344CB8AC3E}">
        <p14:creationId xmlns:p14="http://schemas.microsoft.com/office/powerpoint/2010/main" val="41429468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You alone are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my hearts desire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I long to worship you 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 And I long to worship you</a:t>
            </a:r>
          </a:p>
        </p:txBody>
      </p:sp>
    </p:spTree>
    <p:extLst>
      <p:ext uri="{BB962C8B-B14F-4D97-AF65-F5344CB8AC3E}">
        <p14:creationId xmlns:p14="http://schemas.microsoft.com/office/powerpoint/2010/main" val="36100691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500" b="1" i="0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500" b="1" i="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</a:p>
          <a:p>
            <a:endParaRPr lang="en-US" sz="4500" b="1" i="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956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You Are Good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Your Mercy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Endureth</a:t>
            </a: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Forever</a:t>
            </a:r>
          </a:p>
        </p:txBody>
      </p:sp>
    </p:spTree>
    <p:extLst>
      <p:ext uri="{BB962C8B-B14F-4D97-AF65-F5344CB8AC3E}">
        <p14:creationId xmlns:p14="http://schemas.microsoft.com/office/powerpoint/2010/main" val="2560341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You Are Good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Your Mercy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Endureth</a:t>
            </a: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Forever</a:t>
            </a:r>
          </a:p>
        </p:txBody>
      </p:sp>
    </p:spTree>
    <p:extLst>
      <p:ext uri="{BB962C8B-B14F-4D97-AF65-F5344CB8AC3E}">
        <p14:creationId xmlns:p14="http://schemas.microsoft.com/office/powerpoint/2010/main" val="3133035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People From Every Nation And Tongue, 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From Generation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Generation</a:t>
            </a:r>
          </a:p>
        </p:txBody>
      </p:sp>
    </p:spTree>
    <p:extLst>
      <p:ext uri="{BB962C8B-B14F-4D97-AF65-F5344CB8AC3E}">
        <p14:creationId xmlns:p14="http://schemas.microsoft.com/office/powerpoint/2010/main" val="214576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Hallelujah, Hallelujah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We Worship You,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For Who You Are </a:t>
            </a:r>
          </a:p>
        </p:txBody>
      </p:sp>
    </p:spTree>
    <p:extLst>
      <p:ext uri="{BB962C8B-B14F-4D97-AF65-F5344CB8AC3E}">
        <p14:creationId xmlns:p14="http://schemas.microsoft.com/office/powerpoint/2010/main" val="395107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You Are Good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Your Mercy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Endureth</a:t>
            </a: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Forever</a:t>
            </a:r>
          </a:p>
        </p:txBody>
      </p:sp>
    </p:spTree>
    <p:extLst>
      <p:ext uri="{BB962C8B-B14F-4D97-AF65-F5344CB8AC3E}">
        <p14:creationId xmlns:p14="http://schemas.microsoft.com/office/powerpoint/2010/main" val="56784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Lord You Are Good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And Your Mercy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Endureth</a:t>
            </a: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Forever</a:t>
            </a:r>
          </a:p>
        </p:txBody>
      </p:sp>
    </p:spTree>
    <p:extLst>
      <p:ext uri="{BB962C8B-B14F-4D97-AF65-F5344CB8AC3E}">
        <p14:creationId xmlns:p14="http://schemas.microsoft.com/office/powerpoint/2010/main" val="387938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People From Every Nation And Tongue, </a:t>
            </a:r>
          </a:p>
          <a:p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From Generation </a:t>
            </a:r>
            <a:b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5000" b="1" i="0" kern="12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To Generation</a:t>
            </a:r>
          </a:p>
        </p:txBody>
      </p:sp>
    </p:spTree>
    <p:extLst>
      <p:ext uri="{BB962C8B-B14F-4D97-AF65-F5344CB8AC3E}">
        <p14:creationId xmlns:p14="http://schemas.microsoft.com/office/powerpoint/2010/main" val="3338384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214</Words>
  <Application>Microsoft Macintosh PowerPoint</Application>
  <PresentationFormat>On-screen Show (4:3)</PresentationFormat>
  <Paragraphs>63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 </vt:lpstr>
      <vt:lpstr>Worship Medley</vt:lpstr>
      <vt:lpstr>Lord You Are Good And Your Mercy  Endureth Forever</vt:lpstr>
      <vt:lpstr>Lord You Are Good And Your Mercy  Endureth Forever</vt:lpstr>
      <vt:lpstr>People From Every Nation And Tongue,  From Generation  To Generation</vt:lpstr>
      <vt:lpstr>We Worship You,  Hallelujah, Hallelujah We Worship You,  For Who You Are </vt:lpstr>
      <vt:lpstr>Lord You Are Good And Your Mercy  Endureth Forever</vt:lpstr>
      <vt:lpstr>Lord You Are Good And Your Mercy  Endureth Forever</vt:lpstr>
      <vt:lpstr>People From Every Nation And Tongue,  From Generation  To Generation</vt:lpstr>
      <vt:lpstr>We Worship You,  Hallelujah, Hallelujah We Worship You,  For Who You Are </vt:lpstr>
      <vt:lpstr>We Worship You,  Hallelujah, Hallelujah We Worship You,  For Who You Are </vt:lpstr>
      <vt:lpstr>Glory, glory, Hallelujah Glory to the God of Israel</vt:lpstr>
      <vt:lpstr>Glory, glory, Hallelujah All the earth will see that You're a Great God!</vt:lpstr>
      <vt:lpstr>Glory, glory, Hallelujah Glory to the God of Israel</vt:lpstr>
      <vt:lpstr>Glory, glory, Hallelujah All the earth will see that You're a Great God!</vt:lpstr>
      <vt:lpstr>All the earth will see that You're a Great God! All the earth will see that You're a Great God!</vt:lpstr>
      <vt:lpstr>We Worship You,  Hallelujah, Hallelujah We Worship You,  For Who You Are </vt:lpstr>
      <vt:lpstr>We Worship You,  Hallelujah, Hallelujah We Worship You,  For Who You Are </vt:lpstr>
      <vt:lpstr>For Your patience  and kindness And favor and mercy,  honor and glory Because You are worthy</vt:lpstr>
      <vt:lpstr>We can't live without You We can't breathe without You We can't sing without You Hosanna Hosanna</vt:lpstr>
      <vt:lpstr>Praise God, from Whom all blessings flow; Praise Him,  all creatures here below;</vt:lpstr>
      <vt:lpstr>Praise Him above,  ye heav’nly host; Praise Father, Son,  and Holy Ghost.</vt:lpstr>
      <vt:lpstr>For Your patience  and kindness And favor and mercy,  honor and glory Because You are worthy</vt:lpstr>
      <vt:lpstr>We can't live without You We can't breathe without You We can't sing without You Hosanna Hosanna</vt:lpstr>
      <vt:lpstr>We Worship You,  Hallelujah, Hallelujah We Worship You,  For Who You Are </vt:lpstr>
      <vt:lpstr>We Worship You,  Hallelujah, Hallelujah We Worship You,  For Who You Are </vt:lpstr>
      <vt:lpstr>You alone are  my strength my shield To you alone may  my spirit yield</vt:lpstr>
      <vt:lpstr>You alone are  my hearts desire And I long to worship you   And I long to worship you</vt:lpstr>
      <vt:lpstr>   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21</cp:revision>
  <dcterms:created xsi:type="dcterms:W3CDTF">2014-01-06T01:55:03Z</dcterms:created>
  <dcterms:modified xsi:type="dcterms:W3CDTF">2014-01-06T03:45:25Z</dcterms:modified>
</cp:coreProperties>
</file>